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3.xml" ContentType="application/vnd.openxmlformats-officedocument.theme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4.xml" ContentType="application/vnd.openxmlformats-officedocument.theme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5" r:id="rId1"/>
    <p:sldMasterId id="2147483672" r:id="rId2"/>
    <p:sldMasterId id="2147483777" r:id="rId3"/>
    <p:sldMasterId id="2147483707" r:id="rId4"/>
    <p:sldMasterId id="2147483709" r:id="rId5"/>
  </p:sldMasterIdLst>
  <p:notesMasterIdLst>
    <p:notesMasterId r:id="rId20"/>
  </p:notesMasterIdLst>
  <p:handoutMasterIdLst>
    <p:handoutMasterId r:id="rId21"/>
  </p:handoutMasterIdLst>
  <p:sldIdLst>
    <p:sldId id="257" r:id="rId6"/>
    <p:sldId id="603" r:id="rId7"/>
    <p:sldId id="604" r:id="rId8"/>
    <p:sldId id="605" r:id="rId9"/>
    <p:sldId id="606" r:id="rId10"/>
    <p:sldId id="615" r:id="rId11"/>
    <p:sldId id="616" r:id="rId12"/>
    <p:sldId id="617" r:id="rId13"/>
    <p:sldId id="618" r:id="rId14"/>
    <p:sldId id="619" r:id="rId15"/>
    <p:sldId id="621" r:id="rId16"/>
    <p:sldId id="622" r:id="rId17"/>
    <p:sldId id="623" r:id="rId18"/>
    <p:sldId id="624" r:id="rId19"/>
  </p:sldIdLst>
  <p:sldSz cx="9144000" cy="5143500" type="screen16x9"/>
  <p:notesSz cx="9144000" cy="6858000"/>
  <p:defaultTextStyle>
    <a:defPPr>
      <a:defRPr lang="fr-FR"/>
    </a:defPPr>
    <a:lvl1pPr marL="0" algn="l" defTabSz="4571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4571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8" algn="l" defTabSz="4571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4571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4571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4571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2" algn="l" defTabSz="4571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4571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4571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57" userDrawn="1">
          <p15:clr>
            <a:srgbClr val="A4A3A4"/>
          </p15:clr>
        </p15:guide>
        <p15:guide id="2" orient="horz" pos="1721" userDrawn="1">
          <p15:clr>
            <a:srgbClr val="A4A3A4"/>
          </p15:clr>
        </p15:guide>
        <p15:guide id="3" orient="horz" pos="2586" userDrawn="1">
          <p15:clr>
            <a:srgbClr val="A4A3A4"/>
          </p15:clr>
        </p15:guide>
        <p15:guide id="4" orient="horz" pos="2842" userDrawn="1">
          <p15:clr>
            <a:srgbClr val="A4A3A4"/>
          </p15:clr>
        </p15:guide>
        <p15:guide id="5" orient="horz" pos="2299" userDrawn="1">
          <p15:clr>
            <a:srgbClr val="A4A3A4"/>
          </p15:clr>
        </p15:guide>
        <p15:guide id="6" orient="horz" pos="1417" userDrawn="1">
          <p15:clr>
            <a:srgbClr val="A4A3A4"/>
          </p15:clr>
        </p15:guide>
        <p15:guide id="7" orient="horz" pos="569" userDrawn="1">
          <p15:clr>
            <a:srgbClr val="A4A3A4"/>
          </p15:clr>
        </p15:guide>
        <p15:guide id="8" orient="horz" pos="793" userDrawn="1">
          <p15:clr>
            <a:srgbClr val="A4A3A4"/>
          </p15:clr>
        </p15:guide>
        <p15:guide id="9" orient="horz" pos="1220" userDrawn="1">
          <p15:clr>
            <a:srgbClr val="A4A3A4"/>
          </p15:clr>
        </p15:guide>
        <p15:guide id="10" orient="horz" pos="2431" userDrawn="1">
          <p15:clr>
            <a:srgbClr val="A4A3A4"/>
          </p15:clr>
        </p15:guide>
        <p15:guide id="11" pos="5600" userDrawn="1">
          <p15:clr>
            <a:srgbClr val="A4A3A4"/>
          </p15:clr>
        </p15:guide>
        <p15:guide id="12" pos="3040" userDrawn="1">
          <p15:clr>
            <a:srgbClr val="A4A3A4"/>
          </p15:clr>
        </p15:guide>
        <p15:guide id="13" pos="160" userDrawn="1">
          <p15:clr>
            <a:srgbClr val="A4A3A4"/>
          </p15:clr>
        </p15:guide>
        <p15:guide id="14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F8F8"/>
    <a:srgbClr val="AF1280"/>
    <a:srgbClr val="E60000"/>
    <a:srgbClr val="F39200"/>
    <a:srgbClr val="B2C8DA"/>
    <a:srgbClr val="B2C800"/>
    <a:srgbClr val="C693C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84" autoAdjust="0"/>
    <p:restoredTop sz="72450" autoAdjust="0"/>
  </p:normalViewPr>
  <p:slideViewPr>
    <p:cSldViewPr snapToGrid="0" snapToObjects="1" showGuides="1">
      <p:cViewPr varScale="1">
        <p:scale>
          <a:sx n="79" d="100"/>
          <a:sy n="79" d="100"/>
        </p:scale>
        <p:origin x="54" y="315"/>
      </p:cViewPr>
      <p:guideLst>
        <p:guide orient="horz" pos="3057"/>
        <p:guide orient="horz" pos="1721"/>
        <p:guide orient="horz" pos="2586"/>
        <p:guide orient="horz" pos="2842"/>
        <p:guide orient="horz" pos="2299"/>
        <p:guide orient="horz" pos="1417"/>
        <p:guide orient="horz" pos="569"/>
        <p:guide orient="horz" pos="793"/>
        <p:guide orient="horz" pos="1220"/>
        <p:guide orient="horz" pos="2431"/>
        <p:guide pos="5600"/>
        <p:guide pos="3040"/>
        <p:guide pos="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102" d="100"/>
          <a:sy n="102" d="100"/>
        </p:scale>
        <p:origin x="39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" Type="http://schemas.openxmlformats.org/officeDocument/2006/relationships/slideMaster" Target="slideMasters/slideMaster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026A1C-D3C9-2D4C-A772-EF6EBC673CD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361441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1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3E218A-F7D1-4A1D-A87D-A56A2AE028D0}" type="datetimeFigureOut">
              <a:rPr lang="en-GB" smtClean="0"/>
              <a:t>15/09/2023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3F83FA-6FCF-4BC2-B1A2-40B0F9C34A1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42304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7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78" algn="l" defTabSz="91437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132" algn="l" defTabSz="91437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3F83FA-6FCF-4BC2-B1A2-40B0F9C34A1A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73648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3F83FA-6FCF-4BC2-B1A2-40B0F9C34A1A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5244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3F83FA-6FCF-4BC2-B1A2-40B0F9C34A1A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89661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3F83FA-6FCF-4BC2-B1A2-40B0F9C34A1A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13690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3F83FA-6FCF-4BC2-B1A2-40B0F9C34A1A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45112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3F83FA-6FCF-4BC2-B1A2-40B0F9C34A1A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80584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3F83FA-6FCF-4BC2-B1A2-40B0F9C34A1A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76783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3F83FA-6FCF-4BC2-B1A2-40B0F9C34A1A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89979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3F83FA-6FCF-4BC2-B1A2-40B0F9C34A1A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68531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3F83FA-6FCF-4BC2-B1A2-40B0F9C34A1A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14931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3F83FA-6FCF-4BC2-B1A2-40B0F9C34A1A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07766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3F83FA-6FCF-4BC2-B1A2-40B0F9C34A1A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97715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3F83FA-6FCF-4BC2-B1A2-40B0F9C34A1A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82570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3F83FA-6FCF-4BC2-B1A2-40B0F9C34A1A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27784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emf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.png"/><Relationship Id="rId4" Type="http://schemas.openxmlformats.org/officeDocument/2006/relationships/image" Target="../media/image3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emf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emf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emf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.png"/><Relationship Id="rId4" Type="http://schemas.openxmlformats.org/officeDocument/2006/relationships/image" Target="../media/image3.emf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emf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emf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emf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emf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emf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.png"/><Relationship Id="rId4" Type="http://schemas.openxmlformats.org/officeDocument/2006/relationships/image" Target="../media/image3.em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3.emf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3.emf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6.png"/><Relationship Id="rId4" Type="http://schemas.openxmlformats.org/officeDocument/2006/relationships/image" Target="../media/image3.emf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layout + signa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/>
          <p:cNvSpPr>
            <a:spLocks noGrp="1"/>
          </p:cNvSpPr>
          <p:nvPr>
            <p:ph type="body" sz="quarter" idx="18" hasCustomPrompt="1"/>
          </p:nvPr>
        </p:nvSpPr>
        <p:spPr>
          <a:xfrm>
            <a:off x="162631" y="910169"/>
            <a:ext cx="8727371" cy="548559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b="0" i="0">
                <a:latin typeface="Verdana"/>
                <a:cs typeface="Verdana"/>
              </a:defRPr>
            </a:lvl1pPr>
          </a:lstStyle>
          <a:p>
            <a:pPr lvl="0"/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</a:t>
            </a:r>
            <a:r>
              <a:rPr lang="fr-FR" dirty="0" err="1" smtClean="0"/>
              <a:t>Title</a:t>
            </a:r>
            <a:endParaRPr lang="fr-FR" dirty="0" smtClean="0"/>
          </a:p>
        </p:txBody>
      </p:sp>
      <p:sp>
        <p:nvSpPr>
          <p:cNvPr id="9" name="Espace réservé du texte 8"/>
          <p:cNvSpPr>
            <a:spLocks noGrp="1"/>
          </p:cNvSpPr>
          <p:nvPr>
            <p:ph type="body" sz="quarter" idx="20" hasCustomPrompt="1"/>
          </p:nvPr>
        </p:nvSpPr>
        <p:spPr>
          <a:xfrm>
            <a:off x="169342" y="1583103"/>
            <a:ext cx="8720673" cy="356251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400" b="0" i="0">
                <a:solidFill>
                  <a:schemeClr val="accent2"/>
                </a:solidFill>
                <a:latin typeface="Verdana"/>
                <a:cs typeface="Verdana"/>
              </a:defRPr>
            </a:lvl1pPr>
          </a:lstStyle>
          <a:p>
            <a:pPr lvl="0"/>
            <a:r>
              <a:rPr lang="fr-FR" dirty="0" smtClean="0"/>
              <a:t>Click to Edit </a:t>
            </a:r>
            <a:r>
              <a:rPr lang="fr-FR" dirty="0" err="1" smtClean="0"/>
              <a:t>Optional</a:t>
            </a:r>
            <a:r>
              <a:rPr lang="fr-FR" dirty="0" smtClean="0"/>
              <a:t> </a:t>
            </a:r>
            <a:r>
              <a:rPr lang="fr-FR" dirty="0" err="1" smtClean="0"/>
              <a:t>Subtitle</a:t>
            </a:r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4404581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V1-2 + signa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13" y="3859215"/>
            <a:ext cx="9135879" cy="652462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8" name="Rectangle 7"/>
          <p:cNvSpPr/>
          <p:nvPr userDrawn="1"/>
        </p:nvSpPr>
        <p:spPr>
          <a:xfrm>
            <a:off x="13" y="4097356"/>
            <a:ext cx="9135879" cy="414337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12" name="ZoneTexte 11"/>
          <p:cNvSpPr txBox="1"/>
          <p:nvPr userDrawn="1"/>
        </p:nvSpPr>
        <p:spPr>
          <a:xfrm>
            <a:off x="169327" y="4728649"/>
            <a:ext cx="31242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700" b="0" i="0" dirty="0" smtClean="0">
                <a:latin typeface="Verdana"/>
                <a:cs typeface="Verdana"/>
              </a:rPr>
              <a:t>Auteur - Date</a:t>
            </a:r>
            <a:endParaRPr lang="fr-FR" sz="700" b="0" i="0" dirty="0">
              <a:latin typeface="Verdana"/>
              <a:cs typeface="Verdana"/>
            </a:endParaRPr>
          </a:p>
        </p:txBody>
      </p:sp>
      <p:sp>
        <p:nvSpPr>
          <p:cNvPr id="13" name="Espace réservé du contenu 7"/>
          <p:cNvSpPr>
            <a:spLocks noGrp="1"/>
          </p:cNvSpPr>
          <p:nvPr>
            <p:ph sz="quarter" idx="11" hasCustomPrompt="1"/>
          </p:nvPr>
        </p:nvSpPr>
        <p:spPr>
          <a:xfrm>
            <a:off x="4725493" y="1277395"/>
            <a:ext cx="4064000" cy="2372285"/>
          </a:xfrm>
          <a:prstGeom prst="rect">
            <a:avLst/>
          </a:prstGeom>
        </p:spPr>
        <p:txBody>
          <a:bodyPr vert="horz"/>
          <a:lstStyle>
            <a:lvl1pPr marL="182542" indent="-182542">
              <a:defRPr sz="2400" b="0" i="0">
                <a:latin typeface="Verdana"/>
                <a:cs typeface="Verdana"/>
              </a:defRPr>
            </a:lvl1pPr>
            <a:lvl2pPr marL="355558" indent="-173018">
              <a:buSzPct val="50000"/>
              <a:defRPr sz="1600" b="0" i="0">
                <a:latin typeface="Verdana"/>
                <a:cs typeface="Verdana"/>
              </a:defRPr>
            </a:lvl2pPr>
            <a:lvl3pPr marL="539683" indent="-184130">
              <a:buSzPct val="50000"/>
              <a:buFont typeface="Wingdings" charset="2"/>
              <a:buChar char="§"/>
              <a:defRPr sz="1400" b="0" i="0">
                <a:latin typeface="Verdana"/>
                <a:cs typeface="Verdana"/>
              </a:defRPr>
            </a:lvl3pPr>
            <a:lvl4pPr marL="722223" indent="-182542">
              <a:buSzPct val="50000"/>
              <a:buFont typeface="Courier New"/>
              <a:buChar char="o"/>
              <a:defRPr sz="1100" b="0" i="0">
                <a:latin typeface="Verdana"/>
                <a:cs typeface="Verdana"/>
              </a:defRPr>
            </a:lvl4pPr>
            <a:lvl5pPr>
              <a:defRPr b="0" i="0">
                <a:latin typeface="Verdana"/>
                <a:cs typeface="Verdana"/>
              </a:defRPr>
            </a:lvl5pPr>
          </a:lstStyle>
          <a:p>
            <a:pPr lvl="0"/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Master </a:t>
            </a:r>
            <a:r>
              <a:rPr lang="fr-FR" dirty="0" err="1" smtClean="0"/>
              <a:t>text</a:t>
            </a:r>
            <a:r>
              <a:rPr lang="fr-FR" dirty="0" smtClean="0"/>
              <a:t> styles</a:t>
            </a:r>
          </a:p>
          <a:p>
            <a:pPr lvl="1"/>
            <a:r>
              <a:rPr lang="fr-FR" dirty="0" smtClean="0"/>
              <a:t>Second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2"/>
            <a:r>
              <a:rPr lang="fr-FR" dirty="0" err="1" smtClean="0"/>
              <a:t>Third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3"/>
            <a:r>
              <a:rPr lang="fr-FR" dirty="0" err="1" smtClean="0"/>
              <a:t>Fourth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</p:txBody>
      </p:sp>
      <p:sp>
        <p:nvSpPr>
          <p:cNvPr id="14" name="Espace réservé du contenu 7"/>
          <p:cNvSpPr>
            <a:spLocks noGrp="1"/>
          </p:cNvSpPr>
          <p:nvPr>
            <p:ph sz="quarter" idx="17" hasCustomPrompt="1"/>
          </p:nvPr>
        </p:nvSpPr>
        <p:spPr>
          <a:xfrm>
            <a:off x="162643" y="1277395"/>
            <a:ext cx="4317999" cy="2372285"/>
          </a:xfrm>
          <a:prstGeom prst="rect">
            <a:avLst/>
          </a:prstGeom>
        </p:spPr>
        <p:txBody>
          <a:bodyPr vert="horz"/>
          <a:lstStyle>
            <a:lvl1pPr marL="182542" indent="-182542">
              <a:defRPr sz="2400" b="0" i="0">
                <a:latin typeface="Verdana"/>
                <a:cs typeface="Verdana"/>
              </a:defRPr>
            </a:lvl1pPr>
            <a:lvl2pPr marL="355558" indent="-173018">
              <a:buSzPct val="50000"/>
              <a:defRPr sz="1600" b="0" i="0">
                <a:latin typeface="Verdana"/>
                <a:cs typeface="Verdana"/>
              </a:defRPr>
            </a:lvl2pPr>
            <a:lvl3pPr marL="539683" indent="-184130">
              <a:buSzPct val="50000"/>
              <a:buFont typeface="Wingdings" charset="2"/>
              <a:buChar char="§"/>
              <a:defRPr sz="1400" b="0" i="0">
                <a:latin typeface="Verdana"/>
                <a:cs typeface="Verdana"/>
              </a:defRPr>
            </a:lvl3pPr>
            <a:lvl4pPr marL="722223" indent="-182542">
              <a:buSzPct val="50000"/>
              <a:buFont typeface="Courier New"/>
              <a:buChar char="o"/>
              <a:defRPr sz="1100" b="0" i="0">
                <a:latin typeface="Verdana"/>
                <a:cs typeface="Verdana"/>
              </a:defRPr>
            </a:lvl4pPr>
            <a:lvl5pPr>
              <a:defRPr b="0" i="0">
                <a:latin typeface="Verdana"/>
                <a:cs typeface="Verdana"/>
              </a:defRPr>
            </a:lvl5pPr>
          </a:lstStyle>
          <a:p>
            <a:pPr lvl="0"/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Master </a:t>
            </a:r>
            <a:r>
              <a:rPr lang="fr-FR" dirty="0" err="1" smtClean="0"/>
              <a:t>text</a:t>
            </a:r>
            <a:r>
              <a:rPr lang="fr-FR" dirty="0" smtClean="0"/>
              <a:t> styles</a:t>
            </a:r>
          </a:p>
          <a:p>
            <a:pPr lvl="1"/>
            <a:r>
              <a:rPr lang="fr-FR" dirty="0" smtClean="0"/>
              <a:t>Second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2"/>
            <a:r>
              <a:rPr lang="fr-FR" dirty="0" err="1" smtClean="0"/>
              <a:t>Third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3"/>
            <a:r>
              <a:rPr lang="fr-FR" dirty="0" err="1" smtClean="0"/>
              <a:t>Fourth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</p:txBody>
      </p:sp>
      <p:sp>
        <p:nvSpPr>
          <p:cNvPr id="11" name="Espace réservé du texte 2"/>
          <p:cNvSpPr>
            <a:spLocks noGrp="1"/>
          </p:cNvSpPr>
          <p:nvPr>
            <p:ph type="body" sz="quarter" idx="18" hasCustomPrompt="1"/>
          </p:nvPr>
        </p:nvSpPr>
        <p:spPr>
          <a:xfrm>
            <a:off x="153495" y="154396"/>
            <a:ext cx="8727371" cy="548559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b="0" i="0">
                <a:latin typeface="Verdana"/>
                <a:cs typeface="Verdana"/>
              </a:defRPr>
            </a:lvl1pPr>
          </a:lstStyle>
          <a:p>
            <a:pPr lvl="0"/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</a:t>
            </a:r>
            <a:r>
              <a:rPr lang="fr-FR" dirty="0" err="1" smtClean="0"/>
              <a:t>Title</a:t>
            </a:r>
            <a:endParaRPr lang="fr-FR" dirty="0" smtClean="0"/>
          </a:p>
        </p:txBody>
      </p:sp>
      <p:sp>
        <p:nvSpPr>
          <p:cNvPr id="15" name="Espace réservé du texte 8"/>
          <p:cNvSpPr>
            <a:spLocks noGrp="1"/>
          </p:cNvSpPr>
          <p:nvPr>
            <p:ph type="body" sz="quarter" idx="20" hasCustomPrompt="1"/>
          </p:nvPr>
        </p:nvSpPr>
        <p:spPr>
          <a:xfrm>
            <a:off x="160204" y="685246"/>
            <a:ext cx="8720673" cy="356251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400" b="0" i="0">
                <a:solidFill>
                  <a:schemeClr val="accent2"/>
                </a:solidFill>
                <a:latin typeface="Verdana"/>
                <a:cs typeface="Verdana"/>
              </a:defRPr>
            </a:lvl1pPr>
          </a:lstStyle>
          <a:p>
            <a:pPr lvl="0"/>
            <a:r>
              <a:rPr lang="fr-FR" dirty="0" smtClean="0"/>
              <a:t>Click to Edit </a:t>
            </a:r>
            <a:r>
              <a:rPr lang="fr-FR" dirty="0" err="1" smtClean="0"/>
              <a:t>Optional</a:t>
            </a:r>
            <a:r>
              <a:rPr lang="fr-FR" dirty="0" smtClean="0"/>
              <a:t> </a:t>
            </a:r>
            <a:r>
              <a:rPr lang="fr-FR" dirty="0" err="1" smtClean="0"/>
              <a:t>Subtitle</a:t>
            </a:r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24445433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V1-2 with callout + signa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13" y="3859215"/>
            <a:ext cx="9135879" cy="652462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8" name="Rectangle 7"/>
          <p:cNvSpPr/>
          <p:nvPr userDrawn="1"/>
        </p:nvSpPr>
        <p:spPr>
          <a:xfrm>
            <a:off x="13" y="4097356"/>
            <a:ext cx="9135879" cy="414337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11" name="Espace réservé du contenu 7"/>
          <p:cNvSpPr>
            <a:spLocks noGrp="1"/>
          </p:cNvSpPr>
          <p:nvPr>
            <p:ph sz="quarter" idx="11" hasCustomPrompt="1"/>
          </p:nvPr>
        </p:nvSpPr>
        <p:spPr>
          <a:xfrm>
            <a:off x="4725493" y="1277379"/>
            <a:ext cx="4064000" cy="2084626"/>
          </a:xfrm>
          <a:prstGeom prst="rect">
            <a:avLst/>
          </a:prstGeom>
        </p:spPr>
        <p:txBody>
          <a:bodyPr vert="horz"/>
          <a:lstStyle>
            <a:lvl1pPr marL="182542" indent="-182542">
              <a:defRPr sz="2400" b="0" i="0">
                <a:latin typeface="Verdana"/>
                <a:cs typeface="Verdana"/>
              </a:defRPr>
            </a:lvl1pPr>
            <a:lvl2pPr marL="355558" indent="-173018">
              <a:buSzPct val="50000"/>
              <a:defRPr sz="1600" b="0" i="0">
                <a:latin typeface="Verdana"/>
                <a:cs typeface="Verdana"/>
              </a:defRPr>
            </a:lvl2pPr>
            <a:lvl3pPr marL="539683" indent="-184130">
              <a:buSzPct val="50000"/>
              <a:buFont typeface="Wingdings" charset="2"/>
              <a:buChar char="§"/>
              <a:defRPr sz="1400" b="0" i="0">
                <a:latin typeface="Verdana"/>
                <a:cs typeface="Verdana"/>
              </a:defRPr>
            </a:lvl3pPr>
            <a:lvl4pPr marL="722223" indent="-182542">
              <a:buSzPct val="50000"/>
              <a:buFont typeface="Courier New"/>
              <a:buChar char="o"/>
              <a:defRPr sz="1100" b="0" i="0">
                <a:latin typeface="Verdana"/>
                <a:cs typeface="Verdana"/>
              </a:defRPr>
            </a:lvl4pPr>
            <a:lvl5pPr>
              <a:defRPr b="0" i="0">
                <a:latin typeface="Verdana"/>
                <a:cs typeface="Verdana"/>
              </a:defRPr>
            </a:lvl5pPr>
          </a:lstStyle>
          <a:p>
            <a:pPr lvl="0"/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Master </a:t>
            </a:r>
            <a:r>
              <a:rPr lang="fr-FR" dirty="0" err="1" smtClean="0"/>
              <a:t>text</a:t>
            </a:r>
            <a:r>
              <a:rPr lang="fr-FR" dirty="0" smtClean="0"/>
              <a:t> styles</a:t>
            </a:r>
          </a:p>
          <a:p>
            <a:pPr lvl="1"/>
            <a:r>
              <a:rPr lang="fr-FR" dirty="0" smtClean="0"/>
              <a:t>Second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2"/>
            <a:r>
              <a:rPr lang="fr-FR" dirty="0" err="1" smtClean="0"/>
              <a:t>Third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3"/>
            <a:r>
              <a:rPr lang="fr-FR" dirty="0" err="1" smtClean="0"/>
              <a:t>Fourth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</p:txBody>
      </p:sp>
      <p:sp>
        <p:nvSpPr>
          <p:cNvPr id="12" name="ZoneTexte 11"/>
          <p:cNvSpPr txBox="1"/>
          <p:nvPr userDrawn="1"/>
        </p:nvSpPr>
        <p:spPr>
          <a:xfrm>
            <a:off x="169327" y="4728649"/>
            <a:ext cx="31242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700" b="0" i="0" dirty="0" smtClean="0">
                <a:latin typeface="Verdana"/>
                <a:cs typeface="Verdana"/>
              </a:rPr>
              <a:t>Auteur - Date</a:t>
            </a:r>
            <a:endParaRPr lang="fr-FR" sz="700" b="0" i="0" dirty="0">
              <a:latin typeface="Verdana"/>
              <a:cs typeface="Verdana"/>
            </a:endParaRPr>
          </a:p>
        </p:txBody>
      </p:sp>
      <p:sp>
        <p:nvSpPr>
          <p:cNvPr id="9" name="Espace réservé du texte 3"/>
          <p:cNvSpPr>
            <a:spLocks noGrp="1"/>
          </p:cNvSpPr>
          <p:nvPr>
            <p:ph type="body" sz="quarter" idx="15" hasCustomPrompt="1"/>
          </p:nvPr>
        </p:nvSpPr>
        <p:spPr>
          <a:xfrm>
            <a:off x="170183" y="3499161"/>
            <a:ext cx="4401819" cy="2465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latin typeface="Verdana"/>
                <a:cs typeface="Verdana"/>
              </a:defRPr>
            </a:lvl1pPr>
          </a:lstStyle>
          <a:p>
            <a:r>
              <a:rPr lang="fr-FR" sz="800" dirty="0" err="1" smtClean="0">
                <a:latin typeface="Verdana"/>
                <a:cs typeface="Verdana"/>
              </a:rPr>
              <a:t>Optional</a:t>
            </a:r>
            <a:r>
              <a:rPr lang="fr-FR" sz="800" dirty="0" smtClean="0">
                <a:latin typeface="Verdana"/>
                <a:cs typeface="Verdana"/>
              </a:rPr>
              <a:t> description / </a:t>
            </a:r>
            <a:r>
              <a:rPr lang="fr-FR" sz="800" dirty="0" err="1" smtClean="0">
                <a:latin typeface="Verdana"/>
                <a:cs typeface="Verdana"/>
              </a:rPr>
              <a:t>context</a:t>
            </a:r>
            <a:r>
              <a:rPr lang="fr-FR" sz="800" dirty="0" smtClean="0">
                <a:latin typeface="Verdana"/>
                <a:cs typeface="Verdana"/>
              </a:rPr>
              <a:t> </a:t>
            </a:r>
            <a:r>
              <a:rPr lang="fr-FR" sz="800" dirty="0" err="1" smtClean="0">
                <a:latin typeface="Verdana"/>
                <a:cs typeface="Verdana"/>
              </a:rPr>
              <a:t>goes</a:t>
            </a:r>
            <a:r>
              <a:rPr lang="fr-FR" sz="800" dirty="0" smtClean="0">
                <a:latin typeface="Verdana"/>
                <a:cs typeface="Verdana"/>
              </a:rPr>
              <a:t> </a:t>
            </a:r>
            <a:r>
              <a:rPr lang="fr-FR" sz="800" dirty="0" err="1" smtClean="0">
                <a:latin typeface="Verdana"/>
                <a:cs typeface="Verdana"/>
              </a:rPr>
              <a:t>here</a:t>
            </a:r>
            <a:endParaRPr lang="fr-FR" dirty="0"/>
          </a:p>
        </p:txBody>
      </p:sp>
      <p:sp>
        <p:nvSpPr>
          <p:cNvPr id="13" name="Espace réservé du texte 3"/>
          <p:cNvSpPr>
            <a:spLocks noGrp="1"/>
          </p:cNvSpPr>
          <p:nvPr>
            <p:ph type="body" sz="quarter" idx="16" hasCustomPrompt="1"/>
          </p:nvPr>
        </p:nvSpPr>
        <p:spPr>
          <a:xfrm>
            <a:off x="4743780" y="3499161"/>
            <a:ext cx="4146233" cy="2465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latin typeface="Verdana"/>
                <a:cs typeface="Verdana"/>
              </a:defRPr>
            </a:lvl1pPr>
          </a:lstStyle>
          <a:p>
            <a:r>
              <a:rPr lang="fr-FR" sz="800" dirty="0" err="1" smtClean="0">
                <a:latin typeface="Verdana"/>
                <a:cs typeface="Verdana"/>
              </a:rPr>
              <a:t>Optional</a:t>
            </a:r>
            <a:r>
              <a:rPr lang="fr-FR" sz="800" dirty="0" smtClean="0">
                <a:latin typeface="Verdana"/>
                <a:cs typeface="Verdana"/>
              </a:rPr>
              <a:t> description / </a:t>
            </a:r>
            <a:r>
              <a:rPr lang="fr-FR" sz="800" dirty="0" err="1" smtClean="0">
                <a:latin typeface="Verdana"/>
                <a:cs typeface="Verdana"/>
              </a:rPr>
              <a:t>context</a:t>
            </a:r>
            <a:r>
              <a:rPr lang="fr-FR" sz="800" dirty="0" smtClean="0">
                <a:latin typeface="Verdana"/>
                <a:cs typeface="Verdana"/>
              </a:rPr>
              <a:t> </a:t>
            </a:r>
            <a:r>
              <a:rPr lang="fr-FR" sz="800" dirty="0" err="1" smtClean="0">
                <a:latin typeface="Verdana"/>
                <a:cs typeface="Verdana"/>
              </a:rPr>
              <a:t>goes</a:t>
            </a:r>
            <a:r>
              <a:rPr lang="fr-FR" sz="800" dirty="0" smtClean="0">
                <a:latin typeface="Verdana"/>
                <a:cs typeface="Verdana"/>
              </a:rPr>
              <a:t> </a:t>
            </a:r>
            <a:r>
              <a:rPr lang="fr-FR" sz="800" dirty="0" err="1" smtClean="0">
                <a:latin typeface="Verdana"/>
                <a:cs typeface="Verdana"/>
              </a:rPr>
              <a:t>here</a:t>
            </a:r>
            <a:endParaRPr lang="fr-FR" dirty="0"/>
          </a:p>
        </p:txBody>
      </p:sp>
      <p:sp>
        <p:nvSpPr>
          <p:cNvPr id="14" name="Espace réservé du contenu 7"/>
          <p:cNvSpPr>
            <a:spLocks noGrp="1"/>
          </p:cNvSpPr>
          <p:nvPr>
            <p:ph sz="quarter" idx="17" hasCustomPrompt="1"/>
          </p:nvPr>
        </p:nvSpPr>
        <p:spPr>
          <a:xfrm>
            <a:off x="162643" y="1277379"/>
            <a:ext cx="4317999" cy="2084626"/>
          </a:xfrm>
          <a:prstGeom prst="rect">
            <a:avLst/>
          </a:prstGeom>
        </p:spPr>
        <p:txBody>
          <a:bodyPr vert="horz"/>
          <a:lstStyle>
            <a:lvl1pPr marL="182542" indent="-182542">
              <a:defRPr sz="2400" b="0" i="0">
                <a:latin typeface="Verdana"/>
                <a:cs typeface="Verdana"/>
              </a:defRPr>
            </a:lvl1pPr>
            <a:lvl2pPr marL="355558" indent="-173018">
              <a:buSzPct val="50000"/>
              <a:defRPr sz="1600" b="0" i="0">
                <a:latin typeface="Verdana"/>
                <a:cs typeface="Verdana"/>
              </a:defRPr>
            </a:lvl2pPr>
            <a:lvl3pPr marL="539683" indent="-184130">
              <a:buSzPct val="50000"/>
              <a:buFont typeface="Wingdings" charset="2"/>
              <a:buChar char="§"/>
              <a:defRPr sz="1400" b="0" i="0">
                <a:latin typeface="Verdana"/>
                <a:cs typeface="Verdana"/>
              </a:defRPr>
            </a:lvl3pPr>
            <a:lvl4pPr marL="722223" indent="-182542">
              <a:buSzPct val="50000"/>
              <a:buFont typeface="Courier New"/>
              <a:buChar char="o"/>
              <a:defRPr sz="1100" b="0" i="0">
                <a:latin typeface="Verdana"/>
                <a:cs typeface="Verdana"/>
              </a:defRPr>
            </a:lvl4pPr>
            <a:lvl5pPr>
              <a:defRPr b="0" i="0">
                <a:latin typeface="Verdana"/>
                <a:cs typeface="Verdana"/>
              </a:defRPr>
            </a:lvl5pPr>
          </a:lstStyle>
          <a:p>
            <a:pPr lvl="0"/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Master </a:t>
            </a:r>
            <a:r>
              <a:rPr lang="fr-FR" dirty="0" err="1" smtClean="0"/>
              <a:t>text</a:t>
            </a:r>
            <a:r>
              <a:rPr lang="fr-FR" dirty="0" smtClean="0"/>
              <a:t> styles</a:t>
            </a:r>
          </a:p>
          <a:p>
            <a:pPr lvl="1"/>
            <a:r>
              <a:rPr lang="fr-FR" dirty="0" smtClean="0"/>
              <a:t>Second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2"/>
            <a:r>
              <a:rPr lang="fr-FR" dirty="0" err="1" smtClean="0"/>
              <a:t>Third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3"/>
            <a:r>
              <a:rPr lang="fr-FR" dirty="0" err="1" smtClean="0"/>
              <a:t>Fourth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</p:txBody>
      </p:sp>
      <p:sp>
        <p:nvSpPr>
          <p:cNvPr id="16" name="Espace réservé du texte 2"/>
          <p:cNvSpPr>
            <a:spLocks noGrp="1"/>
          </p:cNvSpPr>
          <p:nvPr>
            <p:ph type="body" sz="quarter" idx="18" hasCustomPrompt="1"/>
          </p:nvPr>
        </p:nvSpPr>
        <p:spPr>
          <a:xfrm>
            <a:off x="153495" y="154396"/>
            <a:ext cx="8727371" cy="548559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b="0" i="0">
                <a:latin typeface="Verdana"/>
                <a:cs typeface="Verdana"/>
              </a:defRPr>
            </a:lvl1pPr>
          </a:lstStyle>
          <a:p>
            <a:pPr lvl="0"/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</a:t>
            </a:r>
            <a:r>
              <a:rPr lang="fr-FR" dirty="0" err="1" smtClean="0"/>
              <a:t>Title</a:t>
            </a:r>
            <a:endParaRPr lang="fr-FR" dirty="0" smtClean="0"/>
          </a:p>
        </p:txBody>
      </p:sp>
      <p:sp>
        <p:nvSpPr>
          <p:cNvPr id="17" name="Espace réservé du texte 8"/>
          <p:cNvSpPr>
            <a:spLocks noGrp="1"/>
          </p:cNvSpPr>
          <p:nvPr>
            <p:ph type="body" sz="quarter" idx="20" hasCustomPrompt="1"/>
          </p:nvPr>
        </p:nvSpPr>
        <p:spPr>
          <a:xfrm>
            <a:off x="160204" y="685246"/>
            <a:ext cx="8720673" cy="356251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400" b="0" i="0">
                <a:solidFill>
                  <a:schemeClr val="accent2"/>
                </a:solidFill>
                <a:latin typeface="Verdana"/>
                <a:cs typeface="Verdana"/>
              </a:defRPr>
            </a:lvl1pPr>
          </a:lstStyle>
          <a:p>
            <a:pPr lvl="0"/>
            <a:r>
              <a:rPr lang="fr-FR" dirty="0" smtClean="0"/>
              <a:t>Click to Edit </a:t>
            </a:r>
            <a:r>
              <a:rPr lang="fr-FR" dirty="0" err="1" smtClean="0"/>
              <a:t>Optional</a:t>
            </a:r>
            <a:r>
              <a:rPr lang="fr-FR" dirty="0" smtClean="0"/>
              <a:t> </a:t>
            </a:r>
            <a:r>
              <a:rPr lang="fr-FR" dirty="0" err="1" smtClean="0"/>
              <a:t>Subtitle</a:t>
            </a:r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11210697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du contenu 7"/>
          <p:cNvSpPr>
            <a:spLocks noGrp="1"/>
          </p:cNvSpPr>
          <p:nvPr>
            <p:ph sz="quarter" idx="17" hasCustomPrompt="1"/>
          </p:nvPr>
        </p:nvSpPr>
        <p:spPr>
          <a:xfrm>
            <a:off x="162631" y="1277379"/>
            <a:ext cx="8727371" cy="3234298"/>
          </a:xfrm>
          <a:prstGeom prst="rect">
            <a:avLst/>
          </a:prstGeom>
        </p:spPr>
        <p:txBody>
          <a:bodyPr vert="horz"/>
          <a:lstStyle>
            <a:lvl1pPr marL="182542" indent="-182542">
              <a:defRPr sz="2400" b="0" i="0">
                <a:latin typeface="Verdana"/>
                <a:cs typeface="Verdana"/>
              </a:defRPr>
            </a:lvl1pPr>
            <a:lvl2pPr marL="355558" indent="-173018">
              <a:buSzPct val="50000"/>
              <a:defRPr sz="1600" b="0" i="0">
                <a:latin typeface="Verdana"/>
                <a:cs typeface="Verdana"/>
              </a:defRPr>
            </a:lvl2pPr>
            <a:lvl3pPr marL="539683" indent="-184130">
              <a:buSzPct val="50000"/>
              <a:buFont typeface="Wingdings" charset="2"/>
              <a:buChar char="§"/>
              <a:defRPr sz="1400" b="0" i="0">
                <a:latin typeface="Verdana"/>
                <a:cs typeface="Verdana"/>
              </a:defRPr>
            </a:lvl3pPr>
            <a:lvl4pPr marL="722223" indent="-182542">
              <a:buSzPct val="50000"/>
              <a:buFont typeface="Courier New"/>
              <a:buChar char="o"/>
              <a:defRPr sz="1100" b="0" i="0">
                <a:latin typeface="Verdana"/>
                <a:cs typeface="Verdana"/>
              </a:defRPr>
            </a:lvl4pPr>
            <a:lvl5pPr>
              <a:defRPr b="0" i="0">
                <a:latin typeface="Verdana"/>
                <a:cs typeface="Verdana"/>
              </a:defRPr>
            </a:lvl5pPr>
          </a:lstStyle>
          <a:p>
            <a:pPr lvl="0"/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Master </a:t>
            </a:r>
            <a:r>
              <a:rPr lang="fr-FR" dirty="0" err="1" smtClean="0"/>
              <a:t>text</a:t>
            </a:r>
            <a:r>
              <a:rPr lang="fr-FR" dirty="0" smtClean="0"/>
              <a:t> styles</a:t>
            </a:r>
          </a:p>
          <a:p>
            <a:pPr lvl="1"/>
            <a:r>
              <a:rPr lang="fr-FR" dirty="0" smtClean="0"/>
              <a:t>Second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2"/>
            <a:r>
              <a:rPr lang="fr-FR" dirty="0" err="1" smtClean="0"/>
              <a:t>Third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3"/>
            <a:r>
              <a:rPr lang="fr-FR" dirty="0" err="1" smtClean="0"/>
              <a:t>Fourth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</p:txBody>
      </p:sp>
      <p:sp>
        <p:nvSpPr>
          <p:cNvPr id="5" name="Espace réservé du texte 2"/>
          <p:cNvSpPr>
            <a:spLocks noGrp="1"/>
          </p:cNvSpPr>
          <p:nvPr>
            <p:ph type="body" sz="quarter" idx="18" hasCustomPrompt="1"/>
          </p:nvPr>
        </p:nvSpPr>
        <p:spPr>
          <a:xfrm>
            <a:off x="153495" y="154396"/>
            <a:ext cx="8727371" cy="548559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b="0" i="0">
                <a:latin typeface="Verdana"/>
                <a:cs typeface="Verdana"/>
              </a:defRPr>
            </a:lvl1pPr>
          </a:lstStyle>
          <a:p>
            <a:pPr lvl="0"/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</a:t>
            </a:r>
            <a:r>
              <a:rPr lang="fr-FR" dirty="0" err="1" smtClean="0"/>
              <a:t>Title</a:t>
            </a:r>
            <a:endParaRPr lang="fr-FR" dirty="0" smtClean="0"/>
          </a:p>
        </p:txBody>
      </p:sp>
      <p:sp>
        <p:nvSpPr>
          <p:cNvPr id="6" name="Espace réservé du texte 8"/>
          <p:cNvSpPr>
            <a:spLocks noGrp="1"/>
          </p:cNvSpPr>
          <p:nvPr>
            <p:ph type="body" sz="quarter" idx="20" hasCustomPrompt="1"/>
          </p:nvPr>
        </p:nvSpPr>
        <p:spPr>
          <a:xfrm>
            <a:off x="160204" y="685246"/>
            <a:ext cx="8720673" cy="356251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400" b="0" i="0">
                <a:solidFill>
                  <a:schemeClr val="accent2"/>
                </a:solidFill>
                <a:latin typeface="Verdana"/>
                <a:cs typeface="Verdana"/>
              </a:defRPr>
            </a:lvl1pPr>
          </a:lstStyle>
          <a:p>
            <a:pPr lvl="0"/>
            <a:r>
              <a:rPr lang="fr-FR" dirty="0" smtClean="0"/>
              <a:t>Click to Edit </a:t>
            </a:r>
            <a:r>
              <a:rPr lang="fr-FR" dirty="0" err="1" smtClean="0"/>
              <a:t>Optional</a:t>
            </a:r>
            <a:r>
              <a:rPr lang="fr-FR" dirty="0" smtClean="0"/>
              <a:t> </a:t>
            </a:r>
            <a:r>
              <a:rPr lang="fr-FR" dirty="0" err="1" smtClean="0"/>
              <a:t>Subtitle</a:t>
            </a:r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1827669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ce réservé du contenu 7"/>
          <p:cNvSpPr>
            <a:spLocks noGrp="1"/>
          </p:cNvSpPr>
          <p:nvPr>
            <p:ph sz="quarter" idx="11" hasCustomPrompt="1"/>
          </p:nvPr>
        </p:nvSpPr>
        <p:spPr>
          <a:xfrm>
            <a:off x="4725493" y="1277379"/>
            <a:ext cx="4064000" cy="3234298"/>
          </a:xfrm>
          <a:prstGeom prst="rect">
            <a:avLst/>
          </a:prstGeom>
        </p:spPr>
        <p:txBody>
          <a:bodyPr vert="horz"/>
          <a:lstStyle>
            <a:lvl1pPr marL="182542" indent="-182542">
              <a:defRPr sz="2400" b="0" i="0">
                <a:latin typeface="Verdana"/>
                <a:cs typeface="Verdana"/>
              </a:defRPr>
            </a:lvl1pPr>
            <a:lvl2pPr marL="355558" indent="-173018">
              <a:buSzPct val="50000"/>
              <a:defRPr sz="1600" b="0" i="0">
                <a:latin typeface="Verdana"/>
                <a:cs typeface="Verdana"/>
              </a:defRPr>
            </a:lvl2pPr>
            <a:lvl3pPr marL="539683" indent="-184130">
              <a:buSzPct val="50000"/>
              <a:buFont typeface="Wingdings" charset="2"/>
              <a:buChar char="§"/>
              <a:defRPr sz="1400" b="0" i="0">
                <a:latin typeface="Verdana"/>
                <a:cs typeface="Verdana"/>
              </a:defRPr>
            </a:lvl3pPr>
            <a:lvl4pPr marL="722223" indent="-182542">
              <a:buSzPct val="50000"/>
              <a:buFont typeface="Courier New"/>
              <a:buChar char="o"/>
              <a:defRPr sz="1100" b="0" i="0">
                <a:latin typeface="Verdana"/>
                <a:cs typeface="Verdana"/>
              </a:defRPr>
            </a:lvl4pPr>
            <a:lvl5pPr>
              <a:defRPr b="0" i="0">
                <a:latin typeface="Verdana"/>
                <a:cs typeface="Verdana"/>
              </a:defRPr>
            </a:lvl5pPr>
          </a:lstStyle>
          <a:p>
            <a:pPr lvl="0"/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Master </a:t>
            </a:r>
            <a:r>
              <a:rPr lang="fr-FR" dirty="0" err="1" smtClean="0"/>
              <a:t>text</a:t>
            </a:r>
            <a:r>
              <a:rPr lang="fr-FR" dirty="0" smtClean="0"/>
              <a:t> styles</a:t>
            </a:r>
          </a:p>
          <a:p>
            <a:pPr lvl="1"/>
            <a:r>
              <a:rPr lang="fr-FR" dirty="0" smtClean="0"/>
              <a:t>Second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2"/>
            <a:r>
              <a:rPr lang="fr-FR" dirty="0" err="1" smtClean="0"/>
              <a:t>Third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3"/>
            <a:r>
              <a:rPr lang="fr-FR" dirty="0" err="1" smtClean="0"/>
              <a:t>Fourth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</p:txBody>
      </p:sp>
      <p:sp>
        <p:nvSpPr>
          <p:cNvPr id="13" name="Espace réservé du contenu 7"/>
          <p:cNvSpPr>
            <a:spLocks noGrp="1"/>
          </p:cNvSpPr>
          <p:nvPr>
            <p:ph sz="quarter" idx="17" hasCustomPrompt="1"/>
          </p:nvPr>
        </p:nvSpPr>
        <p:spPr>
          <a:xfrm>
            <a:off x="162643" y="1277379"/>
            <a:ext cx="4317999" cy="3234298"/>
          </a:xfrm>
          <a:prstGeom prst="rect">
            <a:avLst/>
          </a:prstGeom>
        </p:spPr>
        <p:txBody>
          <a:bodyPr vert="horz"/>
          <a:lstStyle>
            <a:lvl1pPr marL="182542" indent="-182542">
              <a:defRPr sz="2400" b="0" i="0">
                <a:latin typeface="Verdana"/>
                <a:cs typeface="Verdana"/>
              </a:defRPr>
            </a:lvl1pPr>
            <a:lvl2pPr marL="355558" indent="-173018">
              <a:buSzPct val="50000"/>
              <a:defRPr sz="1600" b="0" i="0">
                <a:latin typeface="Verdana"/>
                <a:cs typeface="Verdana"/>
              </a:defRPr>
            </a:lvl2pPr>
            <a:lvl3pPr marL="539683" indent="-184130">
              <a:buSzPct val="50000"/>
              <a:buFont typeface="Wingdings" charset="2"/>
              <a:buChar char="§"/>
              <a:defRPr sz="1400" b="0" i="0">
                <a:latin typeface="Verdana"/>
                <a:cs typeface="Verdana"/>
              </a:defRPr>
            </a:lvl3pPr>
            <a:lvl4pPr marL="722223" indent="-182542">
              <a:buSzPct val="50000"/>
              <a:buFont typeface="Courier New"/>
              <a:buChar char="o"/>
              <a:defRPr sz="1100" b="0" i="0">
                <a:latin typeface="Verdana"/>
                <a:cs typeface="Verdana"/>
              </a:defRPr>
            </a:lvl4pPr>
            <a:lvl5pPr>
              <a:defRPr b="0" i="0">
                <a:latin typeface="Verdana"/>
                <a:cs typeface="Verdana"/>
              </a:defRPr>
            </a:lvl5pPr>
          </a:lstStyle>
          <a:p>
            <a:pPr lvl="0"/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Master </a:t>
            </a:r>
            <a:r>
              <a:rPr lang="fr-FR" dirty="0" err="1" smtClean="0"/>
              <a:t>text</a:t>
            </a:r>
            <a:r>
              <a:rPr lang="fr-FR" dirty="0" smtClean="0"/>
              <a:t> styles</a:t>
            </a:r>
          </a:p>
          <a:p>
            <a:pPr lvl="1"/>
            <a:r>
              <a:rPr lang="fr-FR" dirty="0" smtClean="0"/>
              <a:t>Second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2"/>
            <a:r>
              <a:rPr lang="fr-FR" dirty="0" err="1" smtClean="0"/>
              <a:t>Third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3"/>
            <a:r>
              <a:rPr lang="fr-FR" dirty="0" err="1" smtClean="0"/>
              <a:t>Fourth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</p:txBody>
      </p:sp>
      <p:sp>
        <p:nvSpPr>
          <p:cNvPr id="6" name="Espace réservé du texte 2"/>
          <p:cNvSpPr>
            <a:spLocks noGrp="1"/>
          </p:cNvSpPr>
          <p:nvPr>
            <p:ph type="body" sz="quarter" idx="18" hasCustomPrompt="1"/>
          </p:nvPr>
        </p:nvSpPr>
        <p:spPr>
          <a:xfrm>
            <a:off x="153495" y="154396"/>
            <a:ext cx="8727371" cy="548559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b="0" i="0">
                <a:latin typeface="Verdana"/>
                <a:cs typeface="Verdana"/>
              </a:defRPr>
            </a:lvl1pPr>
          </a:lstStyle>
          <a:p>
            <a:pPr lvl="0"/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</a:t>
            </a:r>
            <a:r>
              <a:rPr lang="fr-FR" dirty="0" err="1" smtClean="0"/>
              <a:t>Title</a:t>
            </a:r>
            <a:endParaRPr lang="fr-FR" dirty="0" smtClean="0"/>
          </a:p>
        </p:txBody>
      </p:sp>
      <p:sp>
        <p:nvSpPr>
          <p:cNvPr id="7" name="Espace réservé du texte 8"/>
          <p:cNvSpPr>
            <a:spLocks noGrp="1"/>
          </p:cNvSpPr>
          <p:nvPr>
            <p:ph type="body" sz="quarter" idx="20" hasCustomPrompt="1"/>
          </p:nvPr>
        </p:nvSpPr>
        <p:spPr>
          <a:xfrm>
            <a:off x="160204" y="685246"/>
            <a:ext cx="8720673" cy="356251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400" b="0" i="0">
                <a:solidFill>
                  <a:schemeClr val="accent2"/>
                </a:solidFill>
                <a:latin typeface="Verdana"/>
                <a:cs typeface="Verdana"/>
              </a:defRPr>
            </a:lvl1pPr>
          </a:lstStyle>
          <a:p>
            <a:pPr lvl="0"/>
            <a:r>
              <a:rPr lang="fr-FR" dirty="0" smtClean="0"/>
              <a:t>Click to Edit </a:t>
            </a:r>
            <a:r>
              <a:rPr lang="fr-FR" dirty="0" err="1" smtClean="0"/>
              <a:t>Optional</a:t>
            </a:r>
            <a:r>
              <a:rPr lang="fr-FR" dirty="0" smtClean="0"/>
              <a:t> </a:t>
            </a:r>
            <a:r>
              <a:rPr lang="fr-FR" dirty="0" err="1" smtClean="0"/>
              <a:t>Subtitle</a:t>
            </a:r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37688980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ith ca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3"/>
          <p:cNvSpPr>
            <a:spLocks noGrp="1"/>
          </p:cNvSpPr>
          <p:nvPr>
            <p:ph type="body" sz="quarter" idx="15" hasCustomPrompt="1"/>
          </p:nvPr>
        </p:nvSpPr>
        <p:spPr>
          <a:xfrm>
            <a:off x="170183" y="3946821"/>
            <a:ext cx="4401819" cy="2465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latin typeface="Verdana"/>
                <a:cs typeface="Verdana"/>
              </a:defRPr>
            </a:lvl1pPr>
          </a:lstStyle>
          <a:p>
            <a:r>
              <a:rPr lang="fr-FR" sz="800" dirty="0" err="1" smtClean="0">
                <a:latin typeface="Verdana"/>
                <a:cs typeface="Verdana"/>
              </a:rPr>
              <a:t>Optional</a:t>
            </a:r>
            <a:r>
              <a:rPr lang="fr-FR" sz="800" dirty="0" smtClean="0">
                <a:latin typeface="Verdana"/>
                <a:cs typeface="Verdana"/>
              </a:rPr>
              <a:t> description / </a:t>
            </a:r>
            <a:r>
              <a:rPr lang="fr-FR" sz="800" dirty="0" err="1" smtClean="0">
                <a:latin typeface="Verdana"/>
                <a:cs typeface="Verdana"/>
              </a:rPr>
              <a:t>context</a:t>
            </a:r>
            <a:r>
              <a:rPr lang="fr-FR" sz="800" dirty="0" smtClean="0">
                <a:latin typeface="Verdana"/>
                <a:cs typeface="Verdana"/>
              </a:rPr>
              <a:t> </a:t>
            </a:r>
            <a:r>
              <a:rPr lang="fr-FR" sz="800" dirty="0" err="1" smtClean="0">
                <a:latin typeface="Verdana"/>
                <a:cs typeface="Verdana"/>
              </a:rPr>
              <a:t>goes</a:t>
            </a:r>
            <a:r>
              <a:rPr lang="fr-FR" sz="800" dirty="0" smtClean="0">
                <a:latin typeface="Verdana"/>
                <a:cs typeface="Verdana"/>
              </a:rPr>
              <a:t> </a:t>
            </a:r>
            <a:r>
              <a:rPr lang="fr-FR" sz="800" dirty="0" err="1" smtClean="0">
                <a:latin typeface="Verdana"/>
                <a:cs typeface="Verdana"/>
              </a:rPr>
              <a:t>here</a:t>
            </a:r>
            <a:endParaRPr lang="fr-FR" dirty="0"/>
          </a:p>
        </p:txBody>
      </p:sp>
      <p:sp>
        <p:nvSpPr>
          <p:cNvPr id="6" name="Espace réservé du texte 3"/>
          <p:cNvSpPr>
            <a:spLocks noGrp="1"/>
          </p:cNvSpPr>
          <p:nvPr>
            <p:ph type="body" sz="quarter" idx="16" hasCustomPrompt="1"/>
          </p:nvPr>
        </p:nvSpPr>
        <p:spPr>
          <a:xfrm>
            <a:off x="4743780" y="3946821"/>
            <a:ext cx="4146233" cy="2465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latin typeface="Verdana"/>
                <a:cs typeface="Verdana"/>
              </a:defRPr>
            </a:lvl1pPr>
          </a:lstStyle>
          <a:p>
            <a:r>
              <a:rPr lang="fr-FR" sz="800" dirty="0" err="1" smtClean="0">
                <a:latin typeface="Verdana"/>
                <a:cs typeface="Verdana"/>
              </a:rPr>
              <a:t>Optional</a:t>
            </a:r>
            <a:r>
              <a:rPr lang="fr-FR" sz="800" dirty="0" smtClean="0">
                <a:latin typeface="Verdana"/>
                <a:cs typeface="Verdana"/>
              </a:rPr>
              <a:t> description / </a:t>
            </a:r>
            <a:r>
              <a:rPr lang="fr-FR" sz="800" dirty="0" err="1" smtClean="0">
                <a:latin typeface="Verdana"/>
                <a:cs typeface="Verdana"/>
              </a:rPr>
              <a:t>context</a:t>
            </a:r>
            <a:r>
              <a:rPr lang="fr-FR" sz="800" dirty="0" smtClean="0">
                <a:latin typeface="Verdana"/>
                <a:cs typeface="Verdana"/>
              </a:rPr>
              <a:t> </a:t>
            </a:r>
            <a:r>
              <a:rPr lang="fr-FR" sz="800" dirty="0" err="1" smtClean="0">
                <a:latin typeface="Verdana"/>
                <a:cs typeface="Verdana"/>
              </a:rPr>
              <a:t>goes</a:t>
            </a:r>
            <a:r>
              <a:rPr lang="fr-FR" sz="800" dirty="0" smtClean="0">
                <a:latin typeface="Verdana"/>
                <a:cs typeface="Verdana"/>
              </a:rPr>
              <a:t> </a:t>
            </a:r>
            <a:r>
              <a:rPr lang="fr-FR" sz="800" dirty="0" err="1" smtClean="0">
                <a:latin typeface="Verdana"/>
                <a:cs typeface="Verdana"/>
              </a:rPr>
              <a:t>here</a:t>
            </a:r>
            <a:endParaRPr lang="fr-FR" dirty="0"/>
          </a:p>
        </p:txBody>
      </p:sp>
      <p:sp>
        <p:nvSpPr>
          <p:cNvPr id="7" name="Espace réservé du contenu 7"/>
          <p:cNvSpPr>
            <a:spLocks noGrp="1"/>
          </p:cNvSpPr>
          <p:nvPr>
            <p:ph sz="quarter" idx="11" hasCustomPrompt="1"/>
          </p:nvPr>
        </p:nvSpPr>
        <p:spPr>
          <a:xfrm>
            <a:off x="4725493" y="1277377"/>
            <a:ext cx="4064000" cy="2372286"/>
          </a:xfrm>
          <a:prstGeom prst="rect">
            <a:avLst/>
          </a:prstGeom>
        </p:spPr>
        <p:txBody>
          <a:bodyPr vert="horz"/>
          <a:lstStyle>
            <a:lvl1pPr marL="182542" indent="-182542">
              <a:defRPr sz="2400" b="0" i="0">
                <a:latin typeface="Verdana"/>
                <a:cs typeface="Verdana"/>
              </a:defRPr>
            </a:lvl1pPr>
            <a:lvl2pPr marL="355558" indent="-173018">
              <a:buSzPct val="50000"/>
              <a:defRPr sz="1600" b="0" i="0">
                <a:latin typeface="Verdana"/>
                <a:cs typeface="Verdana"/>
              </a:defRPr>
            </a:lvl2pPr>
            <a:lvl3pPr marL="539683" indent="-184130">
              <a:buSzPct val="50000"/>
              <a:buFont typeface="Wingdings" charset="2"/>
              <a:buChar char="§"/>
              <a:defRPr sz="1400" b="0" i="0">
                <a:latin typeface="Verdana"/>
                <a:cs typeface="Verdana"/>
              </a:defRPr>
            </a:lvl3pPr>
            <a:lvl4pPr marL="722223" indent="-182542">
              <a:buSzPct val="50000"/>
              <a:buFont typeface="Courier New"/>
              <a:buChar char="o"/>
              <a:defRPr sz="1100" b="0" i="0">
                <a:latin typeface="Verdana"/>
                <a:cs typeface="Verdana"/>
              </a:defRPr>
            </a:lvl4pPr>
            <a:lvl5pPr>
              <a:defRPr b="0" i="0">
                <a:latin typeface="Verdana"/>
                <a:cs typeface="Verdana"/>
              </a:defRPr>
            </a:lvl5pPr>
          </a:lstStyle>
          <a:p>
            <a:pPr lvl="0"/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Master </a:t>
            </a:r>
            <a:r>
              <a:rPr lang="fr-FR" dirty="0" err="1" smtClean="0"/>
              <a:t>text</a:t>
            </a:r>
            <a:r>
              <a:rPr lang="fr-FR" dirty="0" smtClean="0"/>
              <a:t> styles</a:t>
            </a:r>
          </a:p>
          <a:p>
            <a:pPr lvl="1"/>
            <a:r>
              <a:rPr lang="fr-FR" dirty="0" smtClean="0"/>
              <a:t>Second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2"/>
            <a:r>
              <a:rPr lang="fr-FR" dirty="0" err="1" smtClean="0"/>
              <a:t>Third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3"/>
            <a:r>
              <a:rPr lang="fr-FR" dirty="0" err="1" smtClean="0"/>
              <a:t>Fourth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</p:txBody>
      </p:sp>
      <p:sp>
        <p:nvSpPr>
          <p:cNvPr id="8" name="Espace réservé du contenu 7"/>
          <p:cNvSpPr>
            <a:spLocks noGrp="1"/>
          </p:cNvSpPr>
          <p:nvPr>
            <p:ph sz="quarter" idx="17" hasCustomPrompt="1"/>
          </p:nvPr>
        </p:nvSpPr>
        <p:spPr>
          <a:xfrm>
            <a:off x="162643" y="1277377"/>
            <a:ext cx="4317999" cy="2372286"/>
          </a:xfrm>
          <a:prstGeom prst="rect">
            <a:avLst/>
          </a:prstGeom>
        </p:spPr>
        <p:txBody>
          <a:bodyPr vert="horz"/>
          <a:lstStyle>
            <a:lvl1pPr marL="182542" indent="-182542">
              <a:defRPr sz="2400" b="0" i="0">
                <a:latin typeface="Verdana"/>
                <a:cs typeface="Verdana"/>
              </a:defRPr>
            </a:lvl1pPr>
            <a:lvl2pPr marL="355558" indent="-173018">
              <a:buSzPct val="50000"/>
              <a:defRPr sz="1600" b="0" i="0">
                <a:latin typeface="Verdana"/>
                <a:cs typeface="Verdana"/>
              </a:defRPr>
            </a:lvl2pPr>
            <a:lvl3pPr marL="539683" indent="-184130">
              <a:buSzPct val="50000"/>
              <a:buFont typeface="Wingdings" charset="2"/>
              <a:buChar char="§"/>
              <a:defRPr sz="1400" b="0" i="0">
                <a:latin typeface="Verdana"/>
                <a:cs typeface="Verdana"/>
              </a:defRPr>
            </a:lvl3pPr>
            <a:lvl4pPr marL="722223" indent="-182542">
              <a:buSzPct val="50000"/>
              <a:buFont typeface="Courier New"/>
              <a:buChar char="o"/>
              <a:defRPr sz="1100" b="0" i="0">
                <a:latin typeface="Verdana"/>
                <a:cs typeface="Verdana"/>
              </a:defRPr>
            </a:lvl4pPr>
            <a:lvl5pPr>
              <a:defRPr b="0" i="0">
                <a:latin typeface="Verdana"/>
                <a:cs typeface="Verdana"/>
              </a:defRPr>
            </a:lvl5pPr>
          </a:lstStyle>
          <a:p>
            <a:pPr lvl="0"/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Master </a:t>
            </a:r>
            <a:r>
              <a:rPr lang="fr-FR" dirty="0" err="1" smtClean="0"/>
              <a:t>text</a:t>
            </a:r>
            <a:r>
              <a:rPr lang="fr-FR" dirty="0" smtClean="0"/>
              <a:t> styles</a:t>
            </a:r>
          </a:p>
          <a:p>
            <a:pPr lvl="1"/>
            <a:r>
              <a:rPr lang="fr-FR" dirty="0" smtClean="0"/>
              <a:t>Second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2"/>
            <a:r>
              <a:rPr lang="fr-FR" dirty="0" err="1" smtClean="0"/>
              <a:t>Third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3"/>
            <a:r>
              <a:rPr lang="fr-FR" dirty="0" err="1" smtClean="0"/>
              <a:t>Fourth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</p:txBody>
      </p:sp>
      <p:sp>
        <p:nvSpPr>
          <p:cNvPr id="11" name="Espace réservé du texte 2"/>
          <p:cNvSpPr>
            <a:spLocks noGrp="1"/>
          </p:cNvSpPr>
          <p:nvPr>
            <p:ph type="body" sz="quarter" idx="18" hasCustomPrompt="1"/>
          </p:nvPr>
        </p:nvSpPr>
        <p:spPr>
          <a:xfrm>
            <a:off x="153495" y="154396"/>
            <a:ext cx="8727371" cy="548559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b="0" i="0">
                <a:latin typeface="Verdana"/>
                <a:cs typeface="Verdana"/>
              </a:defRPr>
            </a:lvl1pPr>
          </a:lstStyle>
          <a:p>
            <a:pPr lvl="0"/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</a:t>
            </a:r>
            <a:r>
              <a:rPr lang="fr-FR" dirty="0" err="1" smtClean="0"/>
              <a:t>Title</a:t>
            </a:r>
            <a:endParaRPr lang="fr-FR" dirty="0" smtClean="0"/>
          </a:p>
        </p:txBody>
      </p:sp>
      <p:sp>
        <p:nvSpPr>
          <p:cNvPr id="12" name="Espace réservé du texte 8"/>
          <p:cNvSpPr>
            <a:spLocks noGrp="1"/>
          </p:cNvSpPr>
          <p:nvPr>
            <p:ph type="body" sz="quarter" idx="20" hasCustomPrompt="1"/>
          </p:nvPr>
        </p:nvSpPr>
        <p:spPr>
          <a:xfrm>
            <a:off x="160204" y="685246"/>
            <a:ext cx="8720673" cy="356251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400" b="0" i="0">
                <a:solidFill>
                  <a:schemeClr val="accent2"/>
                </a:solidFill>
                <a:latin typeface="Verdana"/>
                <a:cs typeface="Verdana"/>
              </a:defRPr>
            </a:lvl1pPr>
          </a:lstStyle>
          <a:p>
            <a:pPr lvl="0"/>
            <a:r>
              <a:rPr lang="fr-FR" dirty="0" smtClean="0"/>
              <a:t>Click to Edit </a:t>
            </a:r>
            <a:r>
              <a:rPr lang="fr-FR" dirty="0" err="1" smtClean="0"/>
              <a:t>Optional</a:t>
            </a:r>
            <a:r>
              <a:rPr lang="fr-FR" dirty="0" smtClean="0"/>
              <a:t> </a:t>
            </a:r>
            <a:r>
              <a:rPr lang="fr-FR" dirty="0" err="1" smtClean="0"/>
              <a:t>Subtitle</a:t>
            </a:r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1216697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layout V1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13" y="3859215"/>
            <a:ext cx="9135879" cy="652462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4" name="Rectangle 3"/>
          <p:cNvSpPr/>
          <p:nvPr userDrawn="1"/>
        </p:nvSpPr>
        <p:spPr>
          <a:xfrm>
            <a:off x="13" y="4097356"/>
            <a:ext cx="9135879" cy="414337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7" name="Espace réservé du contenu 7"/>
          <p:cNvSpPr>
            <a:spLocks noGrp="1"/>
          </p:cNvSpPr>
          <p:nvPr>
            <p:ph sz="quarter" idx="17" hasCustomPrompt="1"/>
          </p:nvPr>
        </p:nvSpPr>
        <p:spPr>
          <a:xfrm>
            <a:off x="162631" y="1277395"/>
            <a:ext cx="8727371" cy="2372285"/>
          </a:xfrm>
          <a:prstGeom prst="rect">
            <a:avLst/>
          </a:prstGeom>
        </p:spPr>
        <p:txBody>
          <a:bodyPr vert="horz"/>
          <a:lstStyle>
            <a:lvl1pPr marL="182542" indent="-182542">
              <a:defRPr sz="2400" b="0" i="0">
                <a:latin typeface="Verdana"/>
                <a:cs typeface="Verdana"/>
              </a:defRPr>
            </a:lvl1pPr>
            <a:lvl2pPr marL="355558" indent="-173018">
              <a:buSzPct val="50000"/>
              <a:defRPr sz="1600" b="0" i="0">
                <a:latin typeface="Verdana"/>
                <a:cs typeface="Verdana"/>
              </a:defRPr>
            </a:lvl2pPr>
            <a:lvl3pPr marL="539683" indent="-184130">
              <a:buSzPct val="50000"/>
              <a:buFont typeface="Wingdings" charset="2"/>
              <a:buChar char="§"/>
              <a:defRPr sz="1400" b="0" i="0">
                <a:latin typeface="Verdana"/>
                <a:cs typeface="Verdana"/>
              </a:defRPr>
            </a:lvl3pPr>
            <a:lvl4pPr marL="722223" indent="-182542">
              <a:buSzPct val="50000"/>
              <a:buFont typeface="Courier New"/>
              <a:buChar char="o"/>
              <a:defRPr sz="1100" b="0" i="0">
                <a:latin typeface="Verdana"/>
                <a:cs typeface="Verdana"/>
              </a:defRPr>
            </a:lvl4pPr>
            <a:lvl5pPr>
              <a:defRPr b="0" i="0">
                <a:latin typeface="Verdana"/>
                <a:cs typeface="Verdana"/>
              </a:defRPr>
            </a:lvl5pPr>
          </a:lstStyle>
          <a:p>
            <a:pPr lvl="0"/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Master </a:t>
            </a:r>
            <a:r>
              <a:rPr lang="fr-FR" dirty="0" err="1" smtClean="0"/>
              <a:t>text</a:t>
            </a:r>
            <a:r>
              <a:rPr lang="fr-FR" dirty="0" smtClean="0"/>
              <a:t> styles</a:t>
            </a:r>
          </a:p>
          <a:p>
            <a:pPr lvl="1"/>
            <a:r>
              <a:rPr lang="fr-FR" dirty="0" smtClean="0"/>
              <a:t>Second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2"/>
            <a:r>
              <a:rPr lang="fr-FR" dirty="0" err="1" smtClean="0"/>
              <a:t>Third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3"/>
            <a:r>
              <a:rPr lang="fr-FR" dirty="0" err="1" smtClean="0"/>
              <a:t>Fourth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</p:txBody>
      </p:sp>
      <p:sp>
        <p:nvSpPr>
          <p:cNvPr id="8" name="Espace réservé du texte 2"/>
          <p:cNvSpPr>
            <a:spLocks noGrp="1"/>
          </p:cNvSpPr>
          <p:nvPr>
            <p:ph type="body" sz="quarter" idx="18" hasCustomPrompt="1"/>
          </p:nvPr>
        </p:nvSpPr>
        <p:spPr>
          <a:xfrm>
            <a:off x="153495" y="154396"/>
            <a:ext cx="8727371" cy="548559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b="0" i="0">
                <a:latin typeface="Verdana"/>
                <a:cs typeface="Verdana"/>
              </a:defRPr>
            </a:lvl1pPr>
          </a:lstStyle>
          <a:p>
            <a:pPr lvl="0"/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</a:t>
            </a:r>
            <a:r>
              <a:rPr lang="fr-FR" dirty="0" err="1" smtClean="0"/>
              <a:t>Title</a:t>
            </a:r>
            <a:endParaRPr lang="fr-FR" dirty="0" smtClean="0"/>
          </a:p>
        </p:txBody>
      </p:sp>
      <p:sp>
        <p:nvSpPr>
          <p:cNvPr id="9" name="Espace réservé du texte 8"/>
          <p:cNvSpPr>
            <a:spLocks noGrp="1"/>
          </p:cNvSpPr>
          <p:nvPr>
            <p:ph type="body" sz="quarter" idx="20" hasCustomPrompt="1"/>
          </p:nvPr>
        </p:nvSpPr>
        <p:spPr>
          <a:xfrm>
            <a:off x="160204" y="685246"/>
            <a:ext cx="8720673" cy="356251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400" b="0" i="0">
                <a:solidFill>
                  <a:schemeClr val="accent2"/>
                </a:solidFill>
                <a:latin typeface="Verdana"/>
                <a:cs typeface="Verdana"/>
              </a:defRPr>
            </a:lvl1pPr>
          </a:lstStyle>
          <a:p>
            <a:pPr lvl="0"/>
            <a:r>
              <a:rPr lang="fr-FR" dirty="0" smtClean="0"/>
              <a:t>Click to Edit </a:t>
            </a:r>
            <a:r>
              <a:rPr lang="fr-FR" dirty="0" err="1" smtClean="0"/>
              <a:t>Optional</a:t>
            </a:r>
            <a:r>
              <a:rPr lang="fr-FR" dirty="0" smtClean="0"/>
              <a:t> </a:t>
            </a:r>
            <a:r>
              <a:rPr lang="fr-FR" dirty="0" err="1" smtClean="0"/>
              <a:t>Subtitle</a:t>
            </a:r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412979519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V1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13" y="3859215"/>
            <a:ext cx="9135879" cy="652462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8" name="Rectangle 7"/>
          <p:cNvSpPr/>
          <p:nvPr userDrawn="1"/>
        </p:nvSpPr>
        <p:spPr>
          <a:xfrm>
            <a:off x="13" y="4097356"/>
            <a:ext cx="9135879" cy="414337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13" name="Espace réservé du contenu 7"/>
          <p:cNvSpPr>
            <a:spLocks noGrp="1"/>
          </p:cNvSpPr>
          <p:nvPr>
            <p:ph sz="quarter" idx="11" hasCustomPrompt="1"/>
          </p:nvPr>
        </p:nvSpPr>
        <p:spPr>
          <a:xfrm>
            <a:off x="4725493" y="1277395"/>
            <a:ext cx="4064000" cy="2372285"/>
          </a:xfrm>
          <a:prstGeom prst="rect">
            <a:avLst/>
          </a:prstGeom>
        </p:spPr>
        <p:txBody>
          <a:bodyPr vert="horz"/>
          <a:lstStyle>
            <a:lvl1pPr marL="182542" indent="-182542">
              <a:defRPr sz="2400" b="0" i="0">
                <a:latin typeface="Verdana"/>
                <a:cs typeface="Verdana"/>
              </a:defRPr>
            </a:lvl1pPr>
            <a:lvl2pPr marL="355558" indent="-173018">
              <a:buSzPct val="50000"/>
              <a:defRPr sz="1600" b="0" i="0">
                <a:latin typeface="Verdana"/>
                <a:cs typeface="Verdana"/>
              </a:defRPr>
            </a:lvl2pPr>
            <a:lvl3pPr marL="539683" indent="-184130">
              <a:buSzPct val="50000"/>
              <a:buFont typeface="Wingdings" charset="2"/>
              <a:buChar char="§"/>
              <a:defRPr sz="1400" b="0" i="0">
                <a:latin typeface="Verdana"/>
                <a:cs typeface="Verdana"/>
              </a:defRPr>
            </a:lvl3pPr>
            <a:lvl4pPr marL="722223" indent="-182542">
              <a:buSzPct val="50000"/>
              <a:buFont typeface="Courier New"/>
              <a:buChar char="o"/>
              <a:defRPr sz="1100" b="0" i="0">
                <a:latin typeface="Verdana"/>
                <a:cs typeface="Verdana"/>
              </a:defRPr>
            </a:lvl4pPr>
            <a:lvl5pPr>
              <a:defRPr b="0" i="0">
                <a:latin typeface="Verdana"/>
                <a:cs typeface="Verdana"/>
              </a:defRPr>
            </a:lvl5pPr>
          </a:lstStyle>
          <a:p>
            <a:pPr lvl="0"/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Master </a:t>
            </a:r>
            <a:r>
              <a:rPr lang="fr-FR" dirty="0" err="1" smtClean="0"/>
              <a:t>text</a:t>
            </a:r>
            <a:r>
              <a:rPr lang="fr-FR" dirty="0" smtClean="0"/>
              <a:t> styles</a:t>
            </a:r>
          </a:p>
          <a:p>
            <a:pPr lvl="1"/>
            <a:r>
              <a:rPr lang="fr-FR" dirty="0" smtClean="0"/>
              <a:t>Second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2"/>
            <a:r>
              <a:rPr lang="fr-FR" dirty="0" err="1" smtClean="0"/>
              <a:t>Third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3"/>
            <a:r>
              <a:rPr lang="fr-FR" dirty="0" err="1" smtClean="0"/>
              <a:t>Fourth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</p:txBody>
      </p:sp>
      <p:sp>
        <p:nvSpPr>
          <p:cNvPr id="14" name="Espace réservé du contenu 7"/>
          <p:cNvSpPr>
            <a:spLocks noGrp="1"/>
          </p:cNvSpPr>
          <p:nvPr>
            <p:ph sz="quarter" idx="17" hasCustomPrompt="1"/>
          </p:nvPr>
        </p:nvSpPr>
        <p:spPr>
          <a:xfrm>
            <a:off x="162643" y="1277395"/>
            <a:ext cx="4317999" cy="2372285"/>
          </a:xfrm>
          <a:prstGeom prst="rect">
            <a:avLst/>
          </a:prstGeom>
        </p:spPr>
        <p:txBody>
          <a:bodyPr vert="horz"/>
          <a:lstStyle>
            <a:lvl1pPr marL="182542" indent="-182542">
              <a:defRPr sz="2400" b="0" i="0">
                <a:latin typeface="Verdana"/>
                <a:cs typeface="Verdana"/>
              </a:defRPr>
            </a:lvl1pPr>
            <a:lvl2pPr marL="355558" indent="-173018">
              <a:buSzPct val="50000"/>
              <a:defRPr sz="1600" b="0" i="0">
                <a:latin typeface="Verdana"/>
                <a:cs typeface="Verdana"/>
              </a:defRPr>
            </a:lvl2pPr>
            <a:lvl3pPr marL="539683" indent="-184130">
              <a:buSzPct val="50000"/>
              <a:buFont typeface="Wingdings" charset="2"/>
              <a:buChar char="§"/>
              <a:defRPr sz="1400" b="0" i="0">
                <a:latin typeface="Verdana"/>
                <a:cs typeface="Verdana"/>
              </a:defRPr>
            </a:lvl3pPr>
            <a:lvl4pPr marL="722223" indent="-182542">
              <a:buSzPct val="50000"/>
              <a:buFont typeface="Courier New"/>
              <a:buChar char="o"/>
              <a:defRPr sz="1100" b="0" i="0">
                <a:latin typeface="Verdana"/>
                <a:cs typeface="Verdana"/>
              </a:defRPr>
            </a:lvl4pPr>
            <a:lvl5pPr>
              <a:defRPr b="0" i="0">
                <a:latin typeface="Verdana"/>
                <a:cs typeface="Verdana"/>
              </a:defRPr>
            </a:lvl5pPr>
          </a:lstStyle>
          <a:p>
            <a:pPr lvl="0"/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Master </a:t>
            </a:r>
            <a:r>
              <a:rPr lang="fr-FR" dirty="0" err="1" smtClean="0"/>
              <a:t>text</a:t>
            </a:r>
            <a:r>
              <a:rPr lang="fr-FR" dirty="0" smtClean="0"/>
              <a:t> styles</a:t>
            </a:r>
          </a:p>
          <a:p>
            <a:pPr lvl="1"/>
            <a:r>
              <a:rPr lang="fr-FR" dirty="0" smtClean="0"/>
              <a:t>Second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2"/>
            <a:r>
              <a:rPr lang="fr-FR" dirty="0" err="1" smtClean="0"/>
              <a:t>Third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3"/>
            <a:r>
              <a:rPr lang="fr-FR" dirty="0" err="1" smtClean="0"/>
              <a:t>Fourth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</p:txBody>
      </p:sp>
      <p:sp>
        <p:nvSpPr>
          <p:cNvPr id="10" name="Espace réservé du texte 2"/>
          <p:cNvSpPr>
            <a:spLocks noGrp="1"/>
          </p:cNvSpPr>
          <p:nvPr>
            <p:ph type="body" sz="quarter" idx="18" hasCustomPrompt="1"/>
          </p:nvPr>
        </p:nvSpPr>
        <p:spPr>
          <a:xfrm>
            <a:off x="153495" y="154396"/>
            <a:ext cx="8727371" cy="548559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b="0" i="0">
                <a:latin typeface="Verdana"/>
                <a:cs typeface="Verdana"/>
              </a:defRPr>
            </a:lvl1pPr>
          </a:lstStyle>
          <a:p>
            <a:pPr lvl="0"/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</a:t>
            </a:r>
            <a:r>
              <a:rPr lang="fr-FR" dirty="0" err="1" smtClean="0"/>
              <a:t>Title</a:t>
            </a:r>
            <a:endParaRPr lang="fr-FR" dirty="0" smtClean="0"/>
          </a:p>
        </p:txBody>
      </p:sp>
      <p:sp>
        <p:nvSpPr>
          <p:cNvPr id="11" name="Espace réservé du texte 8"/>
          <p:cNvSpPr>
            <a:spLocks noGrp="1"/>
          </p:cNvSpPr>
          <p:nvPr>
            <p:ph type="body" sz="quarter" idx="20" hasCustomPrompt="1"/>
          </p:nvPr>
        </p:nvSpPr>
        <p:spPr>
          <a:xfrm>
            <a:off x="160204" y="685246"/>
            <a:ext cx="8720673" cy="356251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400" b="0" i="0">
                <a:solidFill>
                  <a:schemeClr val="accent2"/>
                </a:solidFill>
                <a:latin typeface="Verdana"/>
                <a:cs typeface="Verdana"/>
              </a:defRPr>
            </a:lvl1pPr>
          </a:lstStyle>
          <a:p>
            <a:pPr lvl="0"/>
            <a:r>
              <a:rPr lang="fr-FR" dirty="0" smtClean="0"/>
              <a:t>Click to Edit </a:t>
            </a:r>
            <a:r>
              <a:rPr lang="fr-FR" dirty="0" err="1" smtClean="0"/>
              <a:t>Optional</a:t>
            </a:r>
            <a:r>
              <a:rPr lang="fr-FR" dirty="0" smtClean="0"/>
              <a:t> </a:t>
            </a:r>
            <a:r>
              <a:rPr lang="fr-FR" dirty="0" err="1" smtClean="0"/>
              <a:t>Subtitle</a:t>
            </a:r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291085278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V1-2 with ca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13" y="3859215"/>
            <a:ext cx="9135879" cy="652462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8" name="Rectangle 7"/>
          <p:cNvSpPr/>
          <p:nvPr userDrawn="1"/>
        </p:nvSpPr>
        <p:spPr>
          <a:xfrm>
            <a:off x="13" y="4097356"/>
            <a:ext cx="9135879" cy="414337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11" name="Espace réservé du contenu 7"/>
          <p:cNvSpPr>
            <a:spLocks noGrp="1"/>
          </p:cNvSpPr>
          <p:nvPr>
            <p:ph sz="quarter" idx="11" hasCustomPrompt="1"/>
          </p:nvPr>
        </p:nvSpPr>
        <p:spPr>
          <a:xfrm>
            <a:off x="4725493" y="1277379"/>
            <a:ext cx="4064000" cy="2084626"/>
          </a:xfrm>
          <a:prstGeom prst="rect">
            <a:avLst/>
          </a:prstGeom>
        </p:spPr>
        <p:txBody>
          <a:bodyPr vert="horz"/>
          <a:lstStyle>
            <a:lvl1pPr marL="182542" indent="-182542">
              <a:defRPr sz="2400" b="0" i="0">
                <a:latin typeface="Verdana"/>
                <a:cs typeface="Verdana"/>
              </a:defRPr>
            </a:lvl1pPr>
            <a:lvl2pPr marL="355558" indent="-173018">
              <a:buSzPct val="50000"/>
              <a:defRPr sz="1600" b="0" i="0">
                <a:latin typeface="Verdana"/>
                <a:cs typeface="Verdana"/>
              </a:defRPr>
            </a:lvl2pPr>
            <a:lvl3pPr marL="539683" indent="-184130">
              <a:buSzPct val="50000"/>
              <a:buFont typeface="Wingdings" charset="2"/>
              <a:buChar char="§"/>
              <a:defRPr sz="1400" b="0" i="0">
                <a:latin typeface="Verdana"/>
                <a:cs typeface="Verdana"/>
              </a:defRPr>
            </a:lvl3pPr>
            <a:lvl4pPr marL="722223" indent="-182542">
              <a:buSzPct val="50000"/>
              <a:buFont typeface="Courier New"/>
              <a:buChar char="o"/>
              <a:defRPr sz="1100" b="0" i="0">
                <a:latin typeface="Verdana"/>
                <a:cs typeface="Verdana"/>
              </a:defRPr>
            </a:lvl4pPr>
            <a:lvl5pPr>
              <a:defRPr b="0" i="0">
                <a:latin typeface="Verdana"/>
                <a:cs typeface="Verdana"/>
              </a:defRPr>
            </a:lvl5pPr>
          </a:lstStyle>
          <a:p>
            <a:pPr lvl="0"/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Master </a:t>
            </a:r>
            <a:r>
              <a:rPr lang="fr-FR" dirty="0" err="1" smtClean="0"/>
              <a:t>text</a:t>
            </a:r>
            <a:r>
              <a:rPr lang="fr-FR" dirty="0" smtClean="0"/>
              <a:t> styles</a:t>
            </a:r>
          </a:p>
          <a:p>
            <a:pPr lvl="1"/>
            <a:r>
              <a:rPr lang="fr-FR" dirty="0" smtClean="0"/>
              <a:t>Second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2"/>
            <a:r>
              <a:rPr lang="fr-FR" dirty="0" err="1" smtClean="0"/>
              <a:t>Third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3"/>
            <a:r>
              <a:rPr lang="fr-FR" dirty="0" err="1" smtClean="0"/>
              <a:t>Fourth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</p:txBody>
      </p:sp>
      <p:sp>
        <p:nvSpPr>
          <p:cNvPr id="9" name="Espace réservé du texte 3"/>
          <p:cNvSpPr>
            <a:spLocks noGrp="1"/>
          </p:cNvSpPr>
          <p:nvPr>
            <p:ph type="body" sz="quarter" idx="15" hasCustomPrompt="1"/>
          </p:nvPr>
        </p:nvSpPr>
        <p:spPr>
          <a:xfrm>
            <a:off x="170183" y="3499161"/>
            <a:ext cx="4401819" cy="2465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latin typeface="Verdana"/>
                <a:cs typeface="Verdana"/>
              </a:defRPr>
            </a:lvl1pPr>
          </a:lstStyle>
          <a:p>
            <a:r>
              <a:rPr lang="fr-FR" sz="800" dirty="0" err="1" smtClean="0">
                <a:latin typeface="Verdana"/>
                <a:cs typeface="Verdana"/>
              </a:rPr>
              <a:t>Optional</a:t>
            </a:r>
            <a:r>
              <a:rPr lang="fr-FR" sz="800" dirty="0" smtClean="0">
                <a:latin typeface="Verdana"/>
                <a:cs typeface="Verdana"/>
              </a:rPr>
              <a:t> description / </a:t>
            </a:r>
            <a:r>
              <a:rPr lang="fr-FR" sz="800" dirty="0" err="1" smtClean="0">
                <a:latin typeface="Verdana"/>
                <a:cs typeface="Verdana"/>
              </a:rPr>
              <a:t>context</a:t>
            </a:r>
            <a:r>
              <a:rPr lang="fr-FR" sz="800" dirty="0" smtClean="0">
                <a:latin typeface="Verdana"/>
                <a:cs typeface="Verdana"/>
              </a:rPr>
              <a:t> </a:t>
            </a:r>
            <a:r>
              <a:rPr lang="fr-FR" sz="800" dirty="0" err="1" smtClean="0">
                <a:latin typeface="Verdana"/>
                <a:cs typeface="Verdana"/>
              </a:rPr>
              <a:t>goes</a:t>
            </a:r>
            <a:r>
              <a:rPr lang="fr-FR" sz="800" dirty="0" smtClean="0">
                <a:latin typeface="Verdana"/>
                <a:cs typeface="Verdana"/>
              </a:rPr>
              <a:t> </a:t>
            </a:r>
            <a:r>
              <a:rPr lang="fr-FR" sz="800" dirty="0" err="1" smtClean="0">
                <a:latin typeface="Verdana"/>
                <a:cs typeface="Verdana"/>
              </a:rPr>
              <a:t>here</a:t>
            </a:r>
            <a:endParaRPr lang="fr-FR" dirty="0"/>
          </a:p>
        </p:txBody>
      </p:sp>
      <p:sp>
        <p:nvSpPr>
          <p:cNvPr id="13" name="Espace réservé du texte 3"/>
          <p:cNvSpPr>
            <a:spLocks noGrp="1"/>
          </p:cNvSpPr>
          <p:nvPr>
            <p:ph type="body" sz="quarter" idx="16" hasCustomPrompt="1"/>
          </p:nvPr>
        </p:nvSpPr>
        <p:spPr>
          <a:xfrm>
            <a:off x="4743780" y="3499161"/>
            <a:ext cx="4146233" cy="2465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latin typeface="Verdana"/>
                <a:cs typeface="Verdana"/>
              </a:defRPr>
            </a:lvl1pPr>
          </a:lstStyle>
          <a:p>
            <a:r>
              <a:rPr lang="fr-FR" sz="800" dirty="0" err="1" smtClean="0">
                <a:latin typeface="Verdana"/>
                <a:cs typeface="Verdana"/>
              </a:rPr>
              <a:t>Optional</a:t>
            </a:r>
            <a:r>
              <a:rPr lang="fr-FR" sz="800" dirty="0" smtClean="0">
                <a:latin typeface="Verdana"/>
                <a:cs typeface="Verdana"/>
              </a:rPr>
              <a:t> description / </a:t>
            </a:r>
            <a:r>
              <a:rPr lang="fr-FR" sz="800" dirty="0" err="1" smtClean="0">
                <a:latin typeface="Verdana"/>
                <a:cs typeface="Verdana"/>
              </a:rPr>
              <a:t>context</a:t>
            </a:r>
            <a:r>
              <a:rPr lang="fr-FR" sz="800" dirty="0" smtClean="0">
                <a:latin typeface="Verdana"/>
                <a:cs typeface="Verdana"/>
              </a:rPr>
              <a:t> </a:t>
            </a:r>
            <a:r>
              <a:rPr lang="fr-FR" sz="800" dirty="0" err="1" smtClean="0">
                <a:latin typeface="Verdana"/>
                <a:cs typeface="Verdana"/>
              </a:rPr>
              <a:t>goes</a:t>
            </a:r>
            <a:r>
              <a:rPr lang="fr-FR" sz="800" dirty="0" smtClean="0">
                <a:latin typeface="Verdana"/>
                <a:cs typeface="Verdana"/>
              </a:rPr>
              <a:t> </a:t>
            </a:r>
            <a:r>
              <a:rPr lang="fr-FR" sz="800" dirty="0" err="1" smtClean="0">
                <a:latin typeface="Verdana"/>
                <a:cs typeface="Verdana"/>
              </a:rPr>
              <a:t>here</a:t>
            </a:r>
            <a:endParaRPr lang="fr-FR" dirty="0"/>
          </a:p>
        </p:txBody>
      </p:sp>
      <p:sp>
        <p:nvSpPr>
          <p:cNvPr id="14" name="Espace réservé du contenu 7"/>
          <p:cNvSpPr>
            <a:spLocks noGrp="1"/>
          </p:cNvSpPr>
          <p:nvPr>
            <p:ph sz="quarter" idx="17" hasCustomPrompt="1"/>
          </p:nvPr>
        </p:nvSpPr>
        <p:spPr>
          <a:xfrm>
            <a:off x="162643" y="1277379"/>
            <a:ext cx="4317999" cy="2084626"/>
          </a:xfrm>
          <a:prstGeom prst="rect">
            <a:avLst/>
          </a:prstGeom>
        </p:spPr>
        <p:txBody>
          <a:bodyPr vert="horz"/>
          <a:lstStyle>
            <a:lvl1pPr marL="182542" indent="-182542">
              <a:defRPr sz="2400" b="0" i="0">
                <a:latin typeface="Verdana"/>
                <a:cs typeface="Verdana"/>
              </a:defRPr>
            </a:lvl1pPr>
            <a:lvl2pPr marL="355558" indent="-173018">
              <a:buSzPct val="50000"/>
              <a:defRPr sz="1600" b="0" i="0">
                <a:latin typeface="Verdana"/>
                <a:cs typeface="Verdana"/>
              </a:defRPr>
            </a:lvl2pPr>
            <a:lvl3pPr marL="539683" indent="-184130">
              <a:buSzPct val="50000"/>
              <a:buFont typeface="Wingdings" charset="2"/>
              <a:buChar char="§"/>
              <a:defRPr sz="1400" b="0" i="0">
                <a:latin typeface="Verdana"/>
                <a:cs typeface="Verdana"/>
              </a:defRPr>
            </a:lvl3pPr>
            <a:lvl4pPr marL="722223" indent="-182542">
              <a:buSzPct val="50000"/>
              <a:buFont typeface="Courier New"/>
              <a:buChar char="o"/>
              <a:defRPr sz="1100" b="0" i="0">
                <a:latin typeface="Verdana"/>
                <a:cs typeface="Verdana"/>
              </a:defRPr>
            </a:lvl4pPr>
            <a:lvl5pPr>
              <a:defRPr b="0" i="0">
                <a:latin typeface="Verdana"/>
                <a:cs typeface="Verdana"/>
              </a:defRPr>
            </a:lvl5pPr>
          </a:lstStyle>
          <a:p>
            <a:pPr lvl="0"/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Master </a:t>
            </a:r>
            <a:r>
              <a:rPr lang="fr-FR" dirty="0" err="1" smtClean="0"/>
              <a:t>text</a:t>
            </a:r>
            <a:r>
              <a:rPr lang="fr-FR" dirty="0" smtClean="0"/>
              <a:t> styles</a:t>
            </a:r>
          </a:p>
          <a:p>
            <a:pPr lvl="1"/>
            <a:r>
              <a:rPr lang="fr-FR" dirty="0" smtClean="0"/>
              <a:t>Second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2"/>
            <a:r>
              <a:rPr lang="fr-FR" dirty="0" err="1" smtClean="0"/>
              <a:t>Third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3"/>
            <a:r>
              <a:rPr lang="fr-FR" dirty="0" err="1" smtClean="0"/>
              <a:t>Fourth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</p:txBody>
      </p:sp>
      <p:sp>
        <p:nvSpPr>
          <p:cNvPr id="15" name="Espace réservé du texte 2"/>
          <p:cNvSpPr>
            <a:spLocks noGrp="1"/>
          </p:cNvSpPr>
          <p:nvPr>
            <p:ph type="body" sz="quarter" idx="18" hasCustomPrompt="1"/>
          </p:nvPr>
        </p:nvSpPr>
        <p:spPr>
          <a:xfrm>
            <a:off x="153495" y="154396"/>
            <a:ext cx="8727371" cy="548559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b="0" i="0">
                <a:latin typeface="Verdana"/>
                <a:cs typeface="Verdana"/>
              </a:defRPr>
            </a:lvl1pPr>
          </a:lstStyle>
          <a:p>
            <a:pPr lvl="0"/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</a:t>
            </a:r>
            <a:r>
              <a:rPr lang="fr-FR" dirty="0" err="1" smtClean="0"/>
              <a:t>Title</a:t>
            </a:r>
            <a:endParaRPr lang="fr-FR" dirty="0" smtClean="0"/>
          </a:p>
        </p:txBody>
      </p:sp>
      <p:sp>
        <p:nvSpPr>
          <p:cNvPr id="16" name="Espace réservé du texte 8"/>
          <p:cNvSpPr>
            <a:spLocks noGrp="1"/>
          </p:cNvSpPr>
          <p:nvPr>
            <p:ph type="body" sz="quarter" idx="20" hasCustomPrompt="1"/>
          </p:nvPr>
        </p:nvSpPr>
        <p:spPr>
          <a:xfrm>
            <a:off x="160204" y="685246"/>
            <a:ext cx="8720673" cy="356251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400" b="0" i="0">
                <a:solidFill>
                  <a:schemeClr val="accent2"/>
                </a:solidFill>
                <a:latin typeface="Verdana"/>
                <a:cs typeface="Verdana"/>
              </a:defRPr>
            </a:lvl1pPr>
          </a:lstStyle>
          <a:p>
            <a:pPr lvl="0"/>
            <a:r>
              <a:rPr lang="fr-FR" dirty="0" smtClean="0"/>
              <a:t>Click to Edit </a:t>
            </a:r>
            <a:r>
              <a:rPr lang="fr-FR" dirty="0" err="1" smtClean="0"/>
              <a:t>Optional</a:t>
            </a:r>
            <a:r>
              <a:rPr lang="fr-FR" dirty="0" smtClean="0"/>
              <a:t> </a:t>
            </a:r>
            <a:r>
              <a:rPr lang="fr-FR" dirty="0" err="1" smtClean="0"/>
              <a:t>Subtitle</a:t>
            </a:r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346745772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signa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4" descr=" A - PowerPoint Intro Blanche V2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0"/>
            <a:ext cx="9141291" cy="514350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227015" y="1828170"/>
            <a:ext cx="8673872" cy="553998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l">
              <a:buFont typeface="Arial"/>
              <a:buNone/>
              <a:defRPr sz="3600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2415" y="2529259"/>
            <a:ext cx="8673872" cy="21544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None/>
              <a:defRPr sz="1400" b="0" i="0" baseline="0">
                <a:solidFill>
                  <a:schemeClr val="accent2"/>
                </a:solidFill>
                <a:latin typeface="Verdana"/>
                <a:cs typeface="Verdana"/>
              </a:defRPr>
            </a:lvl1pPr>
            <a:lvl2pPr marL="4571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3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7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8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0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Optional Subtitle</a:t>
            </a:r>
            <a:endParaRPr lang="en-US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13" y="3859215"/>
            <a:ext cx="9135879" cy="652462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13" name="Rectangle 12"/>
          <p:cNvSpPr/>
          <p:nvPr userDrawn="1"/>
        </p:nvSpPr>
        <p:spPr>
          <a:xfrm>
            <a:off x="13" y="4097356"/>
            <a:ext cx="9135879" cy="414337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pic>
        <p:nvPicPr>
          <p:cNvPr id="16" name="Image 1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92067" y="4643967"/>
            <a:ext cx="393700" cy="381000"/>
          </a:xfrm>
          <a:prstGeom prst="rect">
            <a:avLst/>
          </a:prstGeom>
        </p:spPr>
      </p:pic>
      <p:sp>
        <p:nvSpPr>
          <p:cNvPr id="17" name="ZoneTexte 16"/>
          <p:cNvSpPr txBox="1"/>
          <p:nvPr userDrawn="1"/>
        </p:nvSpPr>
        <p:spPr>
          <a:xfrm>
            <a:off x="169327" y="4728649"/>
            <a:ext cx="31242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700" b="0" i="0" dirty="0" smtClean="0">
                <a:latin typeface="Verdana"/>
                <a:cs typeface="Verdana"/>
              </a:rPr>
              <a:t>Auteur - Date</a:t>
            </a:r>
            <a:endParaRPr lang="fr-FR" sz="700" b="0" i="0" dirty="0">
              <a:latin typeface="Verdana"/>
              <a:cs typeface="Verdana"/>
            </a:endParaRPr>
          </a:p>
        </p:txBody>
      </p:sp>
      <p:pic>
        <p:nvPicPr>
          <p:cNvPr id="18" name="Image 1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724407" y="4702705"/>
            <a:ext cx="3632200" cy="190500"/>
          </a:xfrm>
          <a:prstGeom prst="rect">
            <a:avLst/>
          </a:prstGeom>
        </p:spPr>
      </p:pic>
      <p:sp>
        <p:nvSpPr>
          <p:cNvPr id="20" name="ZoneTexte 19"/>
          <p:cNvSpPr txBox="1"/>
          <p:nvPr userDrawn="1"/>
        </p:nvSpPr>
        <p:spPr>
          <a:xfrm>
            <a:off x="8826423" y="4721320"/>
            <a:ext cx="42756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630C1694-9101-9A45-A428-FD842B6D6CA4}" type="slidenum">
              <a:rPr lang="fr-FR" sz="700" b="0" i="0" smtClean="0">
                <a:solidFill>
                  <a:schemeClr val="accent1"/>
                </a:solidFill>
                <a:latin typeface="Verdana Bold"/>
                <a:cs typeface="Verdana Bold"/>
              </a:rPr>
              <a:t>‹#›</a:t>
            </a:fld>
            <a:endParaRPr lang="fr-FR" sz="700" b="0" i="0" dirty="0">
              <a:solidFill>
                <a:schemeClr val="accent1"/>
              </a:solidFill>
              <a:latin typeface="Verdana Bold"/>
              <a:cs typeface="Verdana Bold"/>
            </a:endParaRPr>
          </a:p>
        </p:txBody>
      </p:sp>
    </p:spTree>
    <p:extLst>
      <p:ext uri="{BB962C8B-B14F-4D97-AF65-F5344CB8AC3E}">
        <p14:creationId xmlns:p14="http://schemas.microsoft.com/office/powerpoint/2010/main" val="383384962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 I - PowerPoint Fin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0"/>
            <a:ext cx="9141291" cy="5143500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13" y="3859215"/>
            <a:ext cx="9135879" cy="652462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13" name="Rectangle 12"/>
          <p:cNvSpPr/>
          <p:nvPr userDrawn="1"/>
        </p:nvSpPr>
        <p:spPr>
          <a:xfrm>
            <a:off x="13" y="4097356"/>
            <a:ext cx="9135879" cy="414337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pic>
        <p:nvPicPr>
          <p:cNvPr id="14" name="Image 1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92067" y="4643967"/>
            <a:ext cx="393700" cy="381000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724407" y="4702705"/>
            <a:ext cx="3632200" cy="190500"/>
          </a:xfrm>
          <a:prstGeom prst="rect">
            <a:avLst/>
          </a:prstGeom>
        </p:spPr>
      </p:pic>
      <p:sp>
        <p:nvSpPr>
          <p:cNvPr id="21" name="ZoneTexte 20"/>
          <p:cNvSpPr txBox="1"/>
          <p:nvPr userDrawn="1"/>
        </p:nvSpPr>
        <p:spPr>
          <a:xfrm>
            <a:off x="8826423" y="4721320"/>
            <a:ext cx="42756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630C1694-9101-9A45-A428-FD842B6D6CA4}" type="slidenum">
              <a:rPr lang="fr-FR" sz="700" b="0" i="0" smtClean="0">
                <a:solidFill>
                  <a:schemeClr val="accent1"/>
                </a:solidFill>
                <a:latin typeface="Verdana Bold"/>
                <a:cs typeface="Verdana Bold"/>
              </a:rPr>
              <a:t>‹#›</a:t>
            </a:fld>
            <a:endParaRPr lang="fr-FR" sz="700" b="0" i="0" dirty="0">
              <a:solidFill>
                <a:schemeClr val="accent1"/>
              </a:solidFill>
              <a:latin typeface="Verdana Bold"/>
              <a:cs typeface="Verdana Bold"/>
            </a:endParaRPr>
          </a:p>
        </p:txBody>
      </p:sp>
      <p:pic>
        <p:nvPicPr>
          <p:cNvPr id="4" name="Image 3" descr=" I - PowerPoint Fin_Texte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829" y="2108200"/>
            <a:ext cx="3011424" cy="923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499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ith callout + signa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3"/>
          <p:cNvSpPr>
            <a:spLocks noGrp="1"/>
          </p:cNvSpPr>
          <p:nvPr>
            <p:ph type="body" sz="quarter" idx="15" hasCustomPrompt="1"/>
          </p:nvPr>
        </p:nvSpPr>
        <p:spPr>
          <a:xfrm>
            <a:off x="170183" y="4407132"/>
            <a:ext cx="4401819" cy="2465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latin typeface="Verdana"/>
                <a:cs typeface="Verdana"/>
              </a:defRPr>
            </a:lvl1pPr>
          </a:lstStyle>
          <a:p>
            <a:r>
              <a:rPr lang="fr-FR" sz="800" dirty="0" err="1" smtClean="0">
                <a:latin typeface="Verdana"/>
                <a:cs typeface="Verdana"/>
              </a:rPr>
              <a:t>Optional</a:t>
            </a:r>
            <a:r>
              <a:rPr lang="fr-FR" sz="800" dirty="0" smtClean="0">
                <a:latin typeface="Verdana"/>
                <a:cs typeface="Verdana"/>
              </a:rPr>
              <a:t> description / </a:t>
            </a:r>
            <a:r>
              <a:rPr lang="fr-FR" sz="800" dirty="0" err="1" smtClean="0">
                <a:latin typeface="Verdana"/>
                <a:cs typeface="Verdana"/>
              </a:rPr>
              <a:t>context</a:t>
            </a:r>
            <a:r>
              <a:rPr lang="fr-FR" sz="800" dirty="0" smtClean="0">
                <a:latin typeface="Verdana"/>
                <a:cs typeface="Verdana"/>
              </a:rPr>
              <a:t> </a:t>
            </a:r>
            <a:r>
              <a:rPr lang="fr-FR" sz="800" dirty="0" err="1" smtClean="0">
                <a:latin typeface="Verdana"/>
                <a:cs typeface="Verdana"/>
              </a:rPr>
              <a:t>goes</a:t>
            </a:r>
            <a:r>
              <a:rPr lang="fr-FR" sz="800" dirty="0" smtClean="0">
                <a:latin typeface="Verdana"/>
                <a:cs typeface="Verdana"/>
              </a:rPr>
              <a:t> </a:t>
            </a:r>
            <a:r>
              <a:rPr lang="fr-FR" sz="800" dirty="0" err="1" smtClean="0">
                <a:latin typeface="Verdana"/>
                <a:cs typeface="Verdana"/>
              </a:rPr>
              <a:t>here</a:t>
            </a:r>
            <a:endParaRPr lang="fr-FR" dirty="0"/>
          </a:p>
        </p:txBody>
      </p:sp>
      <p:sp>
        <p:nvSpPr>
          <p:cNvPr id="6" name="Espace réservé du texte 3"/>
          <p:cNvSpPr>
            <a:spLocks noGrp="1"/>
          </p:cNvSpPr>
          <p:nvPr>
            <p:ph type="body" sz="quarter" idx="16" hasCustomPrompt="1"/>
          </p:nvPr>
        </p:nvSpPr>
        <p:spPr>
          <a:xfrm>
            <a:off x="4743780" y="4407132"/>
            <a:ext cx="4146233" cy="2465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latin typeface="Verdana"/>
                <a:cs typeface="Verdana"/>
              </a:defRPr>
            </a:lvl1pPr>
          </a:lstStyle>
          <a:p>
            <a:r>
              <a:rPr lang="fr-FR" sz="800" dirty="0" err="1" smtClean="0">
                <a:latin typeface="Verdana"/>
                <a:cs typeface="Verdana"/>
              </a:rPr>
              <a:t>Optional</a:t>
            </a:r>
            <a:r>
              <a:rPr lang="fr-FR" sz="800" dirty="0" smtClean="0">
                <a:latin typeface="Verdana"/>
                <a:cs typeface="Verdana"/>
              </a:rPr>
              <a:t> description / </a:t>
            </a:r>
            <a:r>
              <a:rPr lang="fr-FR" sz="800" dirty="0" err="1" smtClean="0">
                <a:latin typeface="Verdana"/>
                <a:cs typeface="Verdana"/>
              </a:rPr>
              <a:t>context</a:t>
            </a:r>
            <a:r>
              <a:rPr lang="fr-FR" sz="800" dirty="0" smtClean="0">
                <a:latin typeface="Verdana"/>
                <a:cs typeface="Verdana"/>
              </a:rPr>
              <a:t> </a:t>
            </a:r>
            <a:r>
              <a:rPr lang="fr-FR" sz="800" dirty="0" err="1" smtClean="0">
                <a:latin typeface="Verdana"/>
                <a:cs typeface="Verdana"/>
              </a:rPr>
              <a:t>goes</a:t>
            </a:r>
            <a:r>
              <a:rPr lang="fr-FR" sz="800" dirty="0" smtClean="0">
                <a:latin typeface="Verdana"/>
                <a:cs typeface="Verdana"/>
              </a:rPr>
              <a:t> </a:t>
            </a:r>
            <a:r>
              <a:rPr lang="fr-FR" sz="800" dirty="0" err="1" smtClean="0">
                <a:latin typeface="Verdana"/>
                <a:cs typeface="Verdana"/>
              </a:rPr>
              <a:t>here</a:t>
            </a:r>
            <a:endParaRPr lang="fr-FR" dirty="0"/>
          </a:p>
        </p:txBody>
      </p:sp>
      <p:sp>
        <p:nvSpPr>
          <p:cNvPr id="7" name="Espace réservé du contenu 7"/>
          <p:cNvSpPr>
            <a:spLocks noGrp="1"/>
          </p:cNvSpPr>
          <p:nvPr>
            <p:ph sz="quarter" idx="11" hasCustomPrompt="1"/>
          </p:nvPr>
        </p:nvSpPr>
        <p:spPr>
          <a:xfrm>
            <a:off x="4725493" y="1806112"/>
            <a:ext cx="4064000" cy="2372286"/>
          </a:xfrm>
          <a:prstGeom prst="rect">
            <a:avLst/>
          </a:prstGeom>
        </p:spPr>
        <p:txBody>
          <a:bodyPr vert="horz"/>
          <a:lstStyle>
            <a:lvl1pPr marL="182542" indent="-182542">
              <a:defRPr sz="2400" b="0" i="0">
                <a:latin typeface="Verdana"/>
                <a:cs typeface="Verdana"/>
              </a:defRPr>
            </a:lvl1pPr>
            <a:lvl2pPr marL="355558" indent="-173018">
              <a:buSzPct val="50000"/>
              <a:defRPr sz="1600" b="0" i="0">
                <a:latin typeface="Verdana"/>
                <a:cs typeface="Verdana"/>
              </a:defRPr>
            </a:lvl2pPr>
            <a:lvl3pPr marL="539683" indent="-184130">
              <a:buSzPct val="50000"/>
              <a:buFont typeface="Wingdings" charset="2"/>
              <a:buChar char="§"/>
              <a:defRPr sz="1400" b="0" i="0">
                <a:latin typeface="Verdana"/>
                <a:cs typeface="Verdana"/>
              </a:defRPr>
            </a:lvl3pPr>
            <a:lvl4pPr marL="722223" indent="-182542">
              <a:buSzPct val="50000"/>
              <a:buFont typeface="Courier New"/>
              <a:buChar char="o"/>
              <a:defRPr sz="1100" b="0" i="0">
                <a:latin typeface="Verdana"/>
                <a:cs typeface="Verdana"/>
              </a:defRPr>
            </a:lvl4pPr>
            <a:lvl5pPr>
              <a:defRPr b="0" i="0">
                <a:latin typeface="Verdana"/>
                <a:cs typeface="Verdana"/>
              </a:defRPr>
            </a:lvl5pPr>
          </a:lstStyle>
          <a:p>
            <a:pPr lvl="0"/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Master </a:t>
            </a:r>
            <a:r>
              <a:rPr lang="fr-FR" dirty="0" err="1" smtClean="0"/>
              <a:t>text</a:t>
            </a:r>
            <a:r>
              <a:rPr lang="fr-FR" dirty="0" smtClean="0"/>
              <a:t> styles</a:t>
            </a:r>
          </a:p>
          <a:p>
            <a:pPr lvl="1"/>
            <a:r>
              <a:rPr lang="fr-FR" dirty="0" smtClean="0"/>
              <a:t>Second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2"/>
            <a:r>
              <a:rPr lang="fr-FR" dirty="0" err="1" smtClean="0"/>
              <a:t>Third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3"/>
            <a:r>
              <a:rPr lang="fr-FR" dirty="0" err="1" smtClean="0"/>
              <a:t>Fourth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</p:txBody>
      </p:sp>
      <p:sp>
        <p:nvSpPr>
          <p:cNvPr id="8" name="Espace réservé du contenu 7"/>
          <p:cNvSpPr>
            <a:spLocks noGrp="1"/>
          </p:cNvSpPr>
          <p:nvPr>
            <p:ph sz="quarter" idx="17" hasCustomPrompt="1"/>
          </p:nvPr>
        </p:nvSpPr>
        <p:spPr>
          <a:xfrm>
            <a:off x="169339" y="1907419"/>
            <a:ext cx="4317999" cy="2372286"/>
          </a:xfrm>
          <a:prstGeom prst="rect">
            <a:avLst/>
          </a:prstGeom>
        </p:spPr>
        <p:txBody>
          <a:bodyPr vert="horz"/>
          <a:lstStyle>
            <a:lvl1pPr marL="182542" indent="-182542">
              <a:defRPr sz="2400" b="0" i="0">
                <a:latin typeface="Verdana"/>
                <a:cs typeface="Verdana"/>
              </a:defRPr>
            </a:lvl1pPr>
            <a:lvl2pPr marL="355558" indent="-173018">
              <a:buSzPct val="50000"/>
              <a:defRPr sz="1600" b="0" i="0">
                <a:latin typeface="Verdana"/>
                <a:cs typeface="Verdana"/>
              </a:defRPr>
            </a:lvl2pPr>
            <a:lvl3pPr marL="539683" indent="-184130">
              <a:buSzPct val="50000"/>
              <a:buFont typeface="Wingdings" charset="2"/>
              <a:buChar char="§"/>
              <a:defRPr sz="1400" b="0" i="0">
                <a:latin typeface="Verdana"/>
                <a:cs typeface="Verdana"/>
              </a:defRPr>
            </a:lvl3pPr>
            <a:lvl4pPr marL="722223" indent="-182542">
              <a:buSzPct val="50000"/>
              <a:buFont typeface="Courier New"/>
              <a:buChar char="o"/>
              <a:defRPr sz="1100" b="0" i="0">
                <a:latin typeface="Verdana"/>
                <a:cs typeface="Verdana"/>
              </a:defRPr>
            </a:lvl4pPr>
            <a:lvl5pPr>
              <a:defRPr b="0" i="0">
                <a:latin typeface="Verdana"/>
                <a:cs typeface="Verdana"/>
              </a:defRPr>
            </a:lvl5pPr>
          </a:lstStyle>
          <a:p>
            <a:pPr lvl="0"/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Master </a:t>
            </a:r>
            <a:r>
              <a:rPr lang="fr-FR" dirty="0" err="1" smtClean="0"/>
              <a:t>text</a:t>
            </a:r>
            <a:r>
              <a:rPr lang="fr-FR" dirty="0" smtClean="0"/>
              <a:t> styles</a:t>
            </a:r>
          </a:p>
          <a:p>
            <a:pPr lvl="1"/>
            <a:r>
              <a:rPr lang="fr-FR" dirty="0" smtClean="0"/>
              <a:t>Second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2"/>
            <a:r>
              <a:rPr lang="fr-FR" dirty="0" err="1" smtClean="0"/>
              <a:t>Third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3"/>
            <a:r>
              <a:rPr lang="fr-FR" dirty="0" err="1" smtClean="0"/>
              <a:t>Fourth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</p:txBody>
      </p:sp>
      <p:sp>
        <p:nvSpPr>
          <p:cNvPr id="12" name="Espace réservé du texte 2"/>
          <p:cNvSpPr>
            <a:spLocks noGrp="1"/>
          </p:cNvSpPr>
          <p:nvPr>
            <p:ph type="body" sz="quarter" idx="18" hasCustomPrompt="1"/>
          </p:nvPr>
        </p:nvSpPr>
        <p:spPr>
          <a:xfrm>
            <a:off x="170183" y="860132"/>
            <a:ext cx="8727371" cy="548559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b="0" i="0">
                <a:latin typeface="Verdana"/>
                <a:cs typeface="Verdana"/>
              </a:defRPr>
            </a:lvl1pPr>
          </a:lstStyle>
          <a:p>
            <a:pPr lvl="0"/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</a:t>
            </a:r>
            <a:r>
              <a:rPr lang="fr-FR" dirty="0" err="1" smtClean="0"/>
              <a:t>Title</a:t>
            </a:r>
            <a:endParaRPr lang="fr-FR" dirty="0" smtClean="0"/>
          </a:p>
        </p:txBody>
      </p:sp>
      <p:sp>
        <p:nvSpPr>
          <p:cNvPr id="13" name="Espace réservé du texte 8"/>
          <p:cNvSpPr>
            <a:spLocks noGrp="1"/>
          </p:cNvSpPr>
          <p:nvPr>
            <p:ph type="body" sz="quarter" idx="20" hasCustomPrompt="1"/>
          </p:nvPr>
        </p:nvSpPr>
        <p:spPr>
          <a:xfrm>
            <a:off x="170194" y="1469952"/>
            <a:ext cx="8720673" cy="356251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400" b="0" i="0">
                <a:solidFill>
                  <a:schemeClr val="accent2"/>
                </a:solidFill>
                <a:latin typeface="Verdana"/>
                <a:cs typeface="Verdana"/>
              </a:defRPr>
            </a:lvl1pPr>
          </a:lstStyle>
          <a:p>
            <a:pPr lvl="0"/>
            <a:r>
              <a:rPr lang="fr-FR" dirty="0" smtClean="0"/>
              <a:t>Click to Edit </a:t>
            </a:r>
            <a:r>
              <a:rPr lang="fr-FR" dirty="0" err="1" smtClean="0"/>
              <a:t>Optional</a:t>
            </a:r>
            <a:r>
              <a:rPr lang="fr-FR" dirty="0" smtClean="0"/>
              <a:t> </a:t>
            </a:r>
            <a:r>
              <a:rPr lang="fr-FR" dirty="0" err="1" smtClean="0"/>
              <a:t>Subtitle</a:t>
            </a:r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153017365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picture V1 + signa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 C - PowerPoint Intro Blanche V2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0"/>
            <a:ext cx="9141291" cy="514350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227015" y="2275132"/>
            <a:ext cx="8673872" cy="553998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l">
              <a:buFont typeface="Arial"/>
              <a:buNone/>
              <a:defRPr sz="3600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2415" y="2976220"/>
            <a:ext cx="8673872" cy="21544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None/>
              <a:defRPr sz="1400" b="0" i="0" baseline="0">
                <a:solidFill>
                  <a:schemeClr val="accent2"/>
                </a:solidFill>
                <a:latin typeface="Verdana"/>
                <a:cs typeface="Verdana"/>
              </a:defRPr>
            </a:lvl1pPr>
            <a:lvl2pPr marL="4571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3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7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8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0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Optional Subtitle</a:t>
            </a:r>
            <a:endParaRPr lang="en-US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13" y="3859215"/>
            <a:ext cx="9135879" cy="652462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13" name="Rectangle 12"/>
          <p:cNvSpPr/>
          <p:nvPr userDrawn="1"/>
        </p:nvSpPr>
        <p:spPr>
          <a:xfrm>
            <a:off x="13" y="4097356"/>
            <a:ext cx="9135879" cy="414337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11" name="Espace réservé pour une image  18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144000" cy="22494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91437" tIns="45718" rIns="91437" bIns="45718"/>
          <a:lstStyle>
            <a:lvl1pPr>
              <a:buNone/>
              <a:defRPr sz="14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pic>
        <p:nvPicPr>
          <p:cNvPr id="14" name="Image 1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92067" y="4643967"/>
            <a:ext cx="393700" cy="381000"/>
          </a:xfrm>
          <a:prstGeom prst="rect">
            <a:avLst/>
          </a:prstGeom>
        </p:spPr>
      </p:pic>
      <p:sp>
        <p:nvSpPr>
          <p:cNvPr id="15" name="ZoneTexte 14"/>
          <p:cNvSpPr txBox="1"/>
          <p:nvPr userDrawn="1"/>
        </p:nvSpPr>
        <p:spPr>
          <a:xfrm>
            <a:off x="169327" y="4728649"/>
            <a:ext cx="31242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700" b="0" i="0" dirty="0" smtClean="0">
                <a:latin typeface="Verdana"/>
                <a:cs typeface="Verdana"/>
              </a:rPr>
              <a:t>Auteur - Date</a:t>
            </a:r>
            <a:endParaRPr lang="fr-FR" sz="700" b="0" i="0" dirty="0">
              <a:latin typeface="Verdana"/>
              <a:cs typeface="Verdana"/>
            </a:endParaRPr>
          </a:p>
        </p:txBody>
      </p:sp>
      <p:pic>
        <p:nvPicPr>
          <p:cNvPr id="16" name="Image 1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724407" y="4702705"/>
            <a:ext cx="3632200" cy="190500"/>
          </a:xfrm>
          <a:prstGeom prst="rect">
            <a:avLst/>
          </a:prstGeom>
        </p:spPr>
      </p:pic>
      <p:sp>
        <p:nvSpPr>
          <p:cNvPr id="21" name="ZoneTexte 20"/>
          <p:cNvSpPr txBox="1"/>
          <p:nvPr userDrawn="1"/>
        </p:nvSpPr>
        <p:spPr>
          <a:xfrm>
            <a:off x="8826423" y="4721320"/>
            <a:ext cx="42756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630C1694-9101-9A45-A428-FD842B6D6CA4}" type="slidenum">
              <a:rPr lang="fr-FR" sz="700" b="0" i="0" smtClean="0">
                <a:solidFill>
                  <a:schemeClr val="accent1"/>
                </a:solidFill>
                <a:latin typeface="Verdana Bold"/>
                <a:cs typeface="Verdana Bold"/>
              </a:rPr>
              <a:t>‹#›</a:t>
            </a:fld>
            <a:endParaRPr lang="fr-FR" sz="700" b="0" i="0" dirty="0">
              <a:solidFill>
                <a:schemeClr val="accent1"/>
              </a:solidFill>
              <a:latin typeface="Verdana Bold"/>
              <a:cs typeface="Verdana Bold"/>
            </a:endParaRPr>
          </a:p>
        </p:txBody>
      </p:sp>
    </p:spTree>
    <p:extLst>
      <p:ext uri="{BB962C8B-B14F-4D97-AF65-F5344CB8AC3E}">
        <p14:creationId xmlns:p14="http://schemas.microsoft.com/office/powerpoint/2010/main" val="269278735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picture V2 + signa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D - PowerPoint Intro Blanche V2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0"/>
            <a:ext cx="9141291" cy="5143500"/>
          </a:xfrm>
          <a:prstGeom prst="rect">
            <a:avLst/>
          </a:prstGeom>
        </p:spPr>
      </p:pic>
      <p:sp>
        <p:nvSpPr>
          <p:cNvPr id="11" name="Espace réservé pour une image  18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144000" cy="22494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91437" tIns="45718" rIns="91437" bIns="45718"/>
          <a:lstStyle>
            <a:lvl1pPr>
              <a:buNone/>
              <a:defRPr sz="14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227015" y="2275132"/>
            <a:ext cx="8673872" cy="553998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l">
              <a:buFont typeface="Arial"/>
              <a:buNone/>
              <a:defRPr sz="3600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2415" y="2976220"/>
            <a:ext cx="8673872" cy="21544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None/>
              <a:defRPr sz="1400" b="0" i="0" baseline="0">
                <a:solidFill>
                  <a:schemeClr val="accent2"/>
                </a:solidFill>
                <a:latin typeface="Verdana"/>
                <a:cs typeface="Verdana"/>
              </a:defRPr>
            </a:lvl1pPr>
            <a:lvl2pPr marL="4571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3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7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8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0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Optional Subtitle</a:t>
            </a:r>
            <a:endParaRPr lang="en-US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13" y="3859215"/>
            <a:ext cx="9135879" cy="652462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13" name="Rectangle 12"/>
          <p:cNvSpPr/>
          <p:nvPr userDrawn="1"/>
        </p:nvSpPr>
        <p:spPr>
          <a:xfrm>
            <a:off x="13" y="4097356"/>
            <a:ext cx="9135879" cy="414337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pic>
        <p:nvPicPr>
          <p:cNvPr id="14" name="Image 1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92067" y="4643967"/>
            <a:ext cx="393700" cy="381000"/>
          </a:xfrm>
          <a:prstGeom prst="rect">
            <a:avLst/>
          </a:prstGeom>
        </p:spPr>
      </p:pic>
      <p:sp>
        <p:nvSpPr>
          <p:cNvPr id="15" name="ZoneTexte 14"/>
          <p:cNvSpPr txBox="1"/>
          <p:nvPr userDrawn="1"/>
        </p:nvSpPr>
        <p:spPr>
          <a:xfrm>
            <a:off x="169327" y="4728649"/>
            <a:ext cx="31242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700" b="0" i="0" dirty="0" smtClean="0">
                <a:latin typeface="Verdana"/>
                <a:cs typeface="Verdana"/>
              </a:rPr>
              <a:t>Auteur - Date</a:t>
            </a:r>
            <a:endParaRPr lang="fr-FR" sz="700" b="0" i="0" dirty="0">
              <a:latin typeface="Verdana"/>
              <a:cs typeface="Verdana"/>
            </a:endParaRPr>
          </a:p>
        </p:txBody>
      </p:sp>
      <p:pic>
        <p:nvPicPr>
          <p:cNvPr id="16" name="Image 1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724407" y="4702705"/>
            <a:ext cx="3632200" cy="190500"/>
          </a:xfrm>
          <a:prstGeom prst="rect">
            <a:avLst/>
          </a:prstGeom>
        </p:spPr>
      </p:pic>
      <p:sp>
        <p:nvSpPr>
          <p:cNvPr id="21" name="ZoneTexte 20"/>
          <p:cNvSpPr txBox="1"/>
          <p:nvPr userDrawn="1"/>
        </p:nvSpPr>
        <p:spPr>
          <a:xfrm>
            <a:off x="8826423" y="4721320"/>
            <a:ext cx="42756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630C1694-9101-9A45-A428-FD842B6D6CA4}" type="slidenum">
              <a:rPr lang="fr-FR" sz="700" b="0" i="0" smtClean="0">
                <a:solidFill>
                  <a:schemeClr val="accent1"/>
                </a:solidFill>
                <a:latin typeface="Verdana Bold"/>
                <a:cs typeface="Verdana Bold"/>
              </a:rPr>
              <a:t>‹#›</a:t>
            </a:fld>
            <a:endParaRPr lang="fr-FR" sz="700" b="0" i="0" dirty="0">
              <a:solidFill>
                <a:schemeClr val="accent1"/>
              </a:solidFill>
              <a:latin typeface="Verdana Bold"/>
              <a:cs typeface="Verdana Bold"/>
            </a:endParaRPr>
          </a:p>
        </p:txBody>
      </p:sp>
    </p:spTree>
    <p:extLst>
      <p:ext uri="{BB962C8B-B14F-4D97-AF65-F5344CB8AC3E}">
        <p14:creationId xmlns:p14="http://schemas.microsoft.com/office/powerpoint/2010/main" val="120941775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+ signa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 B - PowerPoint Intercalaire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0"/>
            <a:ext cx="9141291" cy="514350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227015" y="2275132"/>
            <a:ext cx="8673872" cy="553998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l">
              <a:buFont typeface="Arial"/>
              <a:buNone/>
              <a:defRPr sz="3600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r>
              <a:rPr lang="en-US" dirty="0" smtClean="0"/>
              <a:t>Title</a:t>
            </a:r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2415" y="2976220"/>
            <a:ext cx="8673872" cy="21544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None/>
              <a:defRPr sz="1400" b="0" i="0" baseline="0">
                <a:solidFill>
                  <a:schemeClr val="accent2"/>
                </a:solidFill>
                <a:latin typeface="Verdana"/>
                <a:cs typeface="Verdana"/>
              </a:defRPr>
            </a:lvl1pPr>
            <a:lvl2pPr marL="4571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3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7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8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0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Optional Subtitle</a:t>
            </a:r>
            <a:endParaRPr lang="en-US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13" y="3859215"/>
            <a:ext cx="9135879" cy="652462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13" name="Rectangle 12"/>
          <p:cNvSpPr/>
          <p:nvPr userDrawn="1"/>
        </p:nvSpPr>
        <p:spPr>
          <a:xfrm>
            <a:off x="13" y="4097356"/>
            <a:ext cx="9135879" cy="414337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pic>
        <p:nvPicPr>
          <p:cNvPr id="14" name="Image 1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92067" y="4643967"/>
            <a:ext cx="393700" cy="381000"/>
          </a:xfrm>
          <a:prstGeom prst="rect">
            <a:avLst/>
          </a:prstGeom>
        </p:spPr>
      </p:pic>
      <p:sp>
        <p:nvSpPr>
          <p:cNvPr id="15" name="ZoneTexte 14"/>
          <p:cNvSpPr txBox="1"/>
          <p:nvPr userDrawn="1"/>
        </p:nvSpPr>
        <p:spPr>
          <a:xfrm>
            <a:off x="169327" y="4728649"/>
            <a:ext cx="31242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700" b="0" i="0" dirty="0" smtClean="0">
                <a:latin typeface="Verdana"/>
                <a:cs typeface="Verdana"/>
              </a:rPr>
              <a:t>Auteur - Date</a:t>
            </a:r>
            <a:endParaRPr lang="fr-FR" sz="700" b="0" i="0" dirty="0">
              <a:latin typeface="Verdana"/>
              <a:cs typeface="Verdana"/>
            </a:endParaRPr>
          </a:p>
        </p:txBody>
      </p:sp>
      <p:pic>
        <p:nvPicPr>
          <p:cNvPr id="16" name="Image 1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724407" y="4702705"/>
            <a:ext cx="3632200" cy="190500"/>
          </a:xfrm>
          <a:prstGeom prst="rect">
            <a:avLst/>
          </a:prstGeom>
        </p:spPr>
      </p:pic>
      <p:sp>
        <p:nvSpPr>
          <p:cNvPr id="21" name="ZoneTexte 20"/>
          <p:cNvSpPr txBox="1"/>
          <p:nvPr userDrawn="1"/>
        </p:nvSpPr>
        <p:spPr>
          <a:xfrm>
            <a:off x="8826423" y="4721320"/>
            <a:ext cx="42756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630C1694-9101-9A45-A428-FD842B6D6CA4}" type="slidenum">
              <a:rPr lang="fr-FR" sz="700" b="0" i="0" smtClean="0">
                <a:solidFill>
                  <a:schemeClr val="accent1"/>
                </a:solidFill>
                <a:latin typeface="Verdana Bold"/>
                <a:cs typeface="Verdana Bold"/>
              </a:rPr>
              <a:t>‹#›</a:t>
            </a:fld>
            <a:endParaRPr lang="fr-FR" sz="700" b="0" i="0" dirty="0">
              <a:solidFill>
                <a:schemeClr val="accent1"/>
              </a:solidFill>
              <a:latin typeface="Verdana Bold"/>
              <a:cs typeface="Verdana Bold"/>
            </a:endParaRPr>
          </a:p>
        </p:txBody>
      </p:sp>
    </p:spTree>
    <p:extLst>
      <p:ext uri="{BB962C8B-B14F-4D97-AF65-F5344CB8AC3E}">
        <p14:creationId xmlns:p14="http://schemas.microsoft.com/office/powerpoint/2010/main" val="60624976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+ signa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 I - PowerPoint Fin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0"/>
            <a:ext cx="9141291" cy="5143500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13" y="3859215"/>
            <a:ext cx="9135879" cy="652462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13" name="Rectangle 12"/>
          <p:cNvSpPr/>
          <p:nvPr userDrawn="1"/>
        </p:nvSpPr>
        <p:spPr>
          <a:xfrm>
            <a:off x="13" y="4097356"/>
            <a:ext cx="9135879" cy="414337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pic>
        <p:nvPicPr>
          <p:cNvPr id="14" name="Image 1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92067" y="4643967"/>
            <a:ext cx="393700" cy="381000"/>
          </a:xfrm>
          <a:prstGeom prst="rect">
            <a:avLst/>
          </a:prstGeom>
        </p:spPr>
      </p:pic>
      <p:sp>
        <p:nvSpPr>
          <p:cNvPr id="15" name="ZoneTexte 14"/>
          <p:cNvSpPr txBox="1"/>
          <p:nvPr userDrawn="1"/>
        </p:nvSpPr>
        <p:spPr>
          <a:xfrm>
            <a:off x="169327" y="4728649"/>
            <a:ext cx="31242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700" b="0" i="0" dirty="0" smtClean="0">
                <a:latin typeface="Verdana"/>
                <a:cs typeface="Verdana"/>
              </a:rPr>
              <a:t>Auteur - Date</a:t>
            </a:r>
            <a:endParaRPr lang="fr-FR" sz="700" b="0" i="0" dirty="0">
              <a:latin typeface="Verdana"/>
              <a:cs typeface="Verdana"/>
            </a:endParaRPr>
          </a:p>
        </p:txBody>
      </p:sp>
      <p:pic>
        <p:nvPicPr>
          <p:cNvPr id="16" name="Image 1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724407" y="4702705"/>
            <a:ext cx="3632200" cy="190500"/>
          </a:xfrm>
          <a:prstGeom prst="rect">
            <a:avLst/>
          </a:prstGeom>
        </p:spPr>
      </p:pic>
      <p:sp>
        <p:nvSpPr>
          <p:cNvPr id="21" name="ZoneTexte 20"/>
          <p:cNvSpPr txBox="1"/>
          <p:nvPr userDrawn="1"/>
        </p:nvSpPr>
        <p:spPr>
          <a:xfrm>
            <a:off x="8826423" y="4721320"/>
            <a:ext cx="42756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630C1694-9101-9A45-A428-FD842B6D6CA4}" type="slidenum">
              <a:rPr lang="fr-FR" sz="700" b="0" i="0" smtClean="0">
                <a:solidFill>
                  <a:schemeClr val="accent1"/>
                </a:solidFill>
                <a:latin typeface="Verdana Bold"/>
                <a:cs typeface="Verdana Bold"/>
              </a:rPr>
              <a:t>‹#›</a:t>
            </a:fld>
            <a:endParaRPr lang="fr-FR" sz="700" b="0" i="0" dirty="0">
              <a:solidFill>
                <a:schemeClr val="accent1"/>
              </a:solidFill>
              <a:latin typeface="Verdana Bold"/>
              <a:cs typeface="Verdana Bold"/>
            </a:endParaRPr>
          </a:p>
        </p:txBody>
      </p:sp>
      <p:pic>
        <p:nvPicPr>
          <p:cNvPr id="4" name="Image 3" descr=" I - PowerPoint Fin_Texte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829" y="2108200"/>
            <a:ext cx="3011424" cy="923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84704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4" descr=" A - PowerPoint Intro Blanche V2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0"/>
            <a:ext cx="9141291" cy="514350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227015" y="1828170"/>
            <a:ext cx="8673872" cy="553998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l">
              <a:buFont typeface="Arial"/>
              <a:buNone/>
              <a:defRPr sz="3600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2415" y="2529259"/>
            <a:ext cx="8673872" cy="21544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None/>
              <a:defRPr sz="1400" b="0" i="0" baseline="0">
                <a:solidFill>
                  <a:schemeClr val="accent2"/>
                </a:solidFill>
                <a:latin typeface="Verdana"/>
                <a:cs typeface="Verdana"/>
              </a:defRPr>
            </a:lvl1pPr>
            <a:lvl2pPr marL="4571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3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7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8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0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Optional Subtitle</a:t>
            </a:r>
            <a:endParaRPr lang="en-US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13" y="3859215"/>
            <a:ext cx="9135879" cy="652462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13" name="Rectangle 12"/>
          <p:cNvSpPr/>
          <p:nvPr userDrawn="1"/>
        </p:nvSpPr>
        <p:spPr>
          <a:xfrm>
            <a:off x="13" y="4097356"/>
            <a:ext cx="9135879" cy="414337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pic>
        <p:nvPicPr>
          <p:cNvPr id="16" name="Image 1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92067" y="4643967"/>
            <a:ext cx="393700" cy="381000"/>
          </a:xfrm>
          <a:prstGeom prst="rect">
            <a:avLst/>
          </a:prstGeom>
        </p:spPr>
      </p:pic>
      <p:pic>
        <p:nvPicPr>
          <p:cNvPr id="18" name="Image 1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724407" y="4702705"/>
            <a:ext cx="3632200" cy="190500"/>
          </a:xfrm>
          <a:prstGeom prst="rect">
            <a:avLst/>
          </a:prstGeom>
        </p:spPr>
      </p:pic>
      <p:sp>
        <p:nvSpPr>
          <p:cNvPr id="20" name="ZoneTexte 19"/>
          <p:cNvSpPr txBox="1"/>
          <p:nvPr userDrawn="1"/>
        </p:nvSpPr>
        <p:spPr>
          <a:xfrm>
            <a:off x="8826423" y="4721320"/>
            <a:ext cx="42756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630C1694-9101-9A45-A428-FD842B6D6CA4}" type="slidenum">
              <a:rPr lang="fr-FR" sz="700" b="0" i="0" smtClean="0">
                <a:solidFill>
                  <a:schemeClr val="accent1"/>
                </a:solidFill>
                <a:latin typeface="Verdana Bold"/>
                <a:cs typeface="Verdana Bold"/>
              </a:rPr>
              <a:t>‹#›</a:t>
            </a:fld>
            <a:endParaRPr lang="fr-FR" sz="700" b="0" i="0" dirty="0">
              <a:solidFill>
                <a:schemeClr val="accent1"/>
              </a:solidFill>
              <a:latin typeface="Verdana Bold"/>
              <a:cs typeface="Verdana Bold"/>
            </a:endParaRPr>
          </a:p>
        </p:txBody>
      </p:sp>
    </p:spTree>
    <p:extLst>
      <p:ext uri="{BB962C8B-B14F-4D97-AF65-F5344CB8AC3E}">
        <p14:creationId xmlns:p14="http://schemas.microsoft.com/office/powerpoint/2010/main" val="210658775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picture 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 C - PowerPoint Intro Blanche V2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0"/>
            <a:ext cx="9141291" cy="514350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227015" y="2275132"/>
            <a:ext cx="8673872" cy="553998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l">
              <a:buFont typeface="Arial"/>
              <a:buNone/>
              <a:defRPr sz="3600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2415" y="2976220"/>
            <a:ext cx="8673872" cy="21544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None/>
              <a:defRPr sz="1400" b="0" i="0" baseline="0">
                <a:solidFill>
                  <a:schemeClr val="accent2"/>
                </a:solidFill>
                <a:latin typeface="Verdana"/>
                <a:cs typeface="Verdana"/>
              </a:defRPr>
            </a:lvl1pPr>
            <a:lvl2pPr marL="4571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3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7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8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0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Optional Subtitle</a:t>
            </a:r>
            <a:endParaRPr lang="en-US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13" y="3859215"/>
            <a:ext cx="9135879" cy="652462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13" name="Rectangle 12"/>
          <p:cNvSpPr/>
          <p:nvPr userDrawn="1"/>
        </p:nvSpPr>
        <p:spPr>
          <a:xfrm>
            <a:off x="13" y="4097356"/>
            <a:ext cx="9135879" cy="414337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11" name="Espace réservé pour une image  18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144000" cy="22494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91437" tIns="45718" rIns="91437" bIns="45718"/>
          <a:lstStyle>
            <a:lvl1pPr>
              <a:buNone/>
              <a:defRPr sz="14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pic>
        <p:nvPicPr>
          <p:cNvPr id="14" name="Image 1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92067" y="4643967"/>
            <a:ext cx="393700" cy="381000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724407" y="4702705"/>
            <a:ext cx="3632200" cy="190500"/>
          </a:xfrm>
          <a:prstGeom prst="rect">
            <a:avLst/>
          </a:prstGeom>
        </p:spPr>
      </p:pic>
      <p:sp>
        <p:nvSpPr>
          <p:cNvPr id="21" name="ZoneTexte 20"/>
          <p:cNvSpPr txBox="1"/>
          <p:nvPr userDrawn="1"/>
        </p:nvSpPr>
        <p:spPr>
          <a:xfrm>
            <a:off x="8826423" y="4721320"/>
            <a:ext cx="42756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630C1694-9101-9A45-A428-FD842B6D6CA4}" type="slidenum">
              <a:rPr lang="fr-FR" sz="700" b="0" i="0" smtClean="0">
                <a:solidFill>
                  <a:schemeClr val="accent1"/>
                </a:solidFill>
                <a:latin typeface="Verdana Bold"/>
                <a:cs typeface="Verdana Bold"/>
              </a:rPr>
              <a:t>‹#›</a:t>
            </a:fld>
            <a:endParaRPr lang="fr-FR" sz="700" b="0" i="0" dirty="0">
              <a:solidFill>
                <a:schemeClr val="accent1"/>
              </a:solidFill>
              <a:latin typeface="Verdana Bold"/>
              <a:cs typeface="Verdana Bold"/>
            </a:endParaRPr>
          </a:p>
        </p:txBody>
      </p:sp>
    </p:spTree>
    <p:extLst>
      <p:ext uri="{BB962C8B-B14F-4D97-AF65-F5344CB8AC3E}">
        <p14:creationId xmlns:p14="http://schemas.microsoft.com/office/powerpoint/2010/main" val="185002041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picture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D - PowerPoint Intro Blanche V2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0"/>
            <a:ext cx="9141291" cy="5143500"/>
          </a:xfrm>
          <a:prstGeom prst="rect">
            <a:avLst/>
          </a:prstGeom>
        </p:spPr>
      </p:pic>
      <p:sp>
        <p:nvSpPr>
          <p:cNvPr id="11" name="Espace réservé pour une image  18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144000" cy="22494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91437" tIns="45718" rIns="91437" bIns="45718"/>
          <a:lstStyle>
            <a:lvl1pPr>
              <a:buNone/>
              <a:defRPr sz="14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227015" y="2275132"/>
            <a:ext cx="8673872" cy="553998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l">
              <a:buFont typeface="Arial"/>
              <a:buNone/>
              <a:defRPr sz="3600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2415" y="2976220"/>
            <a:ext cx="8673872" cy="21544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None/>
              <a:defRPr sz="1400" b="0" i="0" baseline="0">
                <a:solidFill>
                  <a:schemeClr val="accent2"/>
                </a:solidFill>
                <a:latin typeface="Verdana"/>
                <a:cs typeface="Verdana"/>
              </a:defRPr>
            </a:lvl1pPr>
            <a:lvl2pPr marL="4571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3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7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8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0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Optional Subtitle</a:t>
            </a:r>
            <a:endParaRPr lang="en-US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13" y="3859215"/>
            <a:ext cx="9135879" cy="652462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13" name="Rectangle 12"/>
          <p:cNvSpPr/>
          <p:nvPr userDrawn="1"/>
        </p:nvSpPr>
        <p:spPr>
          <a:xfrm>
            <a:off x="13" y="4097356"/>
            <a:ext cx="9135879" cy="414337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pic>
        <p:nvPicPr>
          <p:cNvPr id="14" name="Image 1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92067" y="4643967"/>
            <a:ext cx="393700" cy="381000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724407" y="4702705"/>
            <a:ext cx="3632200" cy="190500"/>
          </a:xfrm>
          <a:prstGeom prst="rect">
            <a:avLst/>
          </a:prstGeom>
        </p:spPr>
      </p:pic>
      <p:sp>
        <p:nvSpPr>
          <p:cNvPr id="21" name="ZoneTexte 20"/>
          <p:cNvSpPr txBox="1"/>
          <p:nvPr userDrawn="1"/>
        </p:nvSpPr>
        <p:spPr>
          <a:xfrm>
            <a:off x="8826423" y="4721320"/>
            <a:ext cx="42756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630C1694-9101-9A45-A428-FD842B6D6CA4}" type="slidenum">
              <a:rPr lang="fr-FR" sz="700" b="0" i="0" smtClean="0">
                <a:solidFill>
                  <a:schemeClr val="accent1"/>
                </a:solidFill>
                <a:latin typeface="Verdana Bold"/>
                <a:cs typeface="Verdana Bold"/>
              </a:rPr>
              <a:t>‹#›</a:t>
            </a:fld>
            <a:endParaRPr lang="fr-FR" sz="700" b="0" i="0" dirty="0">
              <a:solidFill>
                <a:schemeClr val="accent1"/>
              </a:solidFill>
              <a:latin typeface="Verdana Bold"/>
              <a:cs typeface="Verdana Bold"/>
            </a:endParaRPr>
          </a:p>
        </p:txBody>
      </p:sp>
    </p:spTree>
    <p:extLst>
      <p:ext uri="{BB962C8B-B14F-4D97-AF65-F5344CB8AC3E}">
        <p14:creationId xmlns:p14="http://schemas.microsoft.com/office/powerpoint/2010/main" val="184038377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 B - PowerPoint Intercalaire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0"/>
            <a:ext cx="9141291" cy="514350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227015" y="2275132"/>
            <a:ext cx="8673872" cy="553998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l">
              <a:buFont typeface="Arial"/>
              <a:buNone/>
              <a:defRPr sz="3600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r>
              <a:rPr lang="en-US" dirty="0" smtClean="0"/>
              <a:t>Title</a:t>
            </a:r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2415" y="2976220"/>
            <a:ext cx="8673872" cy="21544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None/>
              <a:defRPr sz="1400" b="0" i="0" baseline="0">
                <a:solidFill>
                  <a:schemeClr val="accent2"/>
                </a:solidFill>
                <a:latin typeface="Verdana"/>
                <a:cs typeface="Verdana"/>
              </a:defRPr>
            </a:lvl1pPr>
            <a:lvl2pPr marL="4571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3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7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8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0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Optional Subtitle</a:t>
            </a:r>
            <a:endParaRPr lang="en-US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13" y="3859215"/>
            <a:ext cx="9135879" cy="652462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13" name="Rectangle 12"/>
          <p:cNvSpPr/>
          <p:nvPr userDrawn="1"/>
        </p:nvSpPr>
        <p:spPr>
          <a:xfrm>
            <a:off x="13" y="4097356"/>
            <a:ext cx="9135879" cy="414337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pic>
        <p:nvPicPr>
          <p:cNvPr id="14" name="Image 1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92067" y="4643967"/>
            <a:ext cx="393700" cy="381000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724407" y="4702705"/>
            <a:ext cx="3632200" cy="190500"/>
          </a:xfrm>
          <a:prstGeom prst="rect">
            <a:avLst/>
          </a:prstGeom>
        </p:spPr>
      </p:pic>
      <p:sp>
        <p:nvSpPr>
          <p:cNvPr id="21" name="ZoneTexte 20"/>
          <p:cNvSpPr txBox="1"/>
          <p:nvPr userDrawn="1"/>
        </p:nvSpPr>
        <p:spPr>
          <a:xfrm>
            <a:off x="8826423" y="4721320"/>
            <a:ext cx="42756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630C1694-9101-9A45-A428-FD842B6D6CA4}" type="slidenum">
              <a:rPr lang="fr-FR" sz="700" b="0" i="0" smtClean="0">
                <a:solidFill>
                  <a:schemeClr val="accent1"/>
                </a:solidFill>
                <a:latin typeface="Verdana Bold"/>
                <a:cs typeface="Verdana Bold"/>
              </a:rPr>
              <a:t>‹#›</a:t>
            </a:fld>
            <a:endParaRPr lang="fr-FR" sz="700" b="0" i="0" dirty="0">
              <a:solidFill>
                <a:schemeClr val="accent1"/>
              </a:solidFill>
              <a:latin typeface="Verdana Bold"/>
              <a:cs typeface="Verdana Bold"/>
            </a:endParaRPr>
          </a:p>
        </p:txBody>
      </p:sp>
    </p:spTree>
    <p:extLst>
      <p:ext uri="{BB962C8B-B14F-4D97-AF65-F5344CB8AC3E}">
        <p14:creationId xmlns:p14="http://schemas.microsoft.com/office/powerpoint/2010/main" val="66415118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+ signa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4" descr=" A - PowerPoint Intro Blanche V2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0"/>
            <a:ext cx="9141291" cy="514350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227015" y="1828170"/>
            <a:ext cx="8673872" cy="553998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l">
              <a:buFont typeface="Arial"/>
              <a:buNone/>
              <a:defRPr sz="3600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2415" y="2529259"/>
            <a:ext cx="8673872" cy="21544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None/>
              <a:defRPr sz="1400" b="0" i="0" baseline="0">
                <a:solidFill>
                  <a:schemeClr val="accent2"/>
                </a:solidFill>
                <a:latin typeface="Verdana"/>
                <a:cs typeface="Verdana"/>
              </a:defRPr>
            </a:lvl1pPr>
            <a:lvl2pPr marL="4571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3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7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8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0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Optional Subtitle</a:t>
            </a:r>
            <a:endParaRPr lang="en-US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13" y="3859215"/>
            <a:ext cx="9135879" cy="652462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13" name="Rectangle 12"/>
          <p:cNvSpPr/>
          <p:nvPr userDrawn="1"/>
        </p:nvSpPr>
        <p:spPr>
          <a:xfrm>
            <a:off x="13" y="4097356"/>
            <a:ext cx="9135879" cy="414337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pic>
        <p:nvPicPr>
          <p:cNvPr id="16" name="Image 1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92067" y="4643967"/>
            <a:ext cx="393700" cy="381000"/>
          </a:xfrm>
          <a:prstGeom prst="rect">
            <a:avLst/>
          </a:prstGeom>
        </p:spPr>
      </p:pic>
      <p:sp>
        <p:nvSpPr>
          <p:cNvPr id="17" name="ZoneTexte 16"/>
          <p:cNvSpPr txBox="1"/>
          <p:nvPr userDrawn="1"/>
        </p:nvSpPr>
        <p:spPr>
          <a:xfrm>
            <a:off x="169327" y="4728649"/>
            <a:ext cx="31242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700" b="0" i="0" dirty="0" smtClean="0">
                <a:latin typeface="Verdana"/>
                <a:cs typeface="Verdana"/>
              </a:rPr>
              <a:t>Auteur - Date</a:t>
            </a:r>
            <a:endParaRPr lang="fr-FR" sz="700" b="0" i="0" dirty="0">
              <a:latin typeface="Verdana"/>
              <a:cs typeface="Verdana"/>
            </a:endParaRPr>
          </a:p>
        </p:txBody>
      </p:sp>
      <p:pic>
        <p:nvPicPr>
          <p:cNvPr id="18" name="Image 1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724407" y="4702705"/>
            <a:ext cx="3632200" cy="190500"/>
          </a:xfrm>
          <a:prstGeom prst="rect">
            <a:avLst/>
          </a:prstGeom>
        </p:spPr>
      </p:pic>
      <p:sp>
        <p:nvSpPr>
          <p:cNvPr id="20" name="ZoneTexte 19"/>
          <p:cNvSpPr txBox="1"/>
          <p:nvPr userDrawn="1"/>
        </p:nvSpPr>
        <p:spPr>
          <a:xfrm>
            <a:off x="8826423" y="4721320"/>
            <a:ext cx="42756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630C1694-9101-9A45-A428-FD842B6D6CA4}" type="slidenum">
              <a:rPr lang="fr-FR" sz="700" b="0" i="0" smtClean="0">
                <a:solidFill>
                  <a:schemeClr val="accent1"/>
                </a:solidFill>
                <a:latin typeface="Verdana Bold"/>
                <a:cs typeface="Verdana Bold"/>
              </a:rPr>
              <a:t>‹#›</a:t>
            </a:fld>
            <a:endParaRPr lang="fr-FR" sz="700" b="0" i="0" dirty="0">
              <a:solidFill>
                <a:schemeClr val="accent1"/>
              </a:solidFill>
              <a:latin typeface="Verdana Bold"/>
              <a:cs typeface="Verdana Bold"/>
            </a:endParaRPr>
          </a:p>
        </p:txBody>
      </p:sp>
    </p:spTree>
    <p:extLst>
      <p:ext uri="{BB962C8B-B14F-4D97-AF65-F5344CB8AC3E}">
        <p14:creationId xmlns:p14="http://schemas.microsoft.com/office/powerpoint/2010/main" val="383738065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 I - PowerPoint Fin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0"/>
            <a:ext cx="9141291" cy="5143500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13" y="3859215"/>
            <a:ext cx="9135879" cy="652462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13" name="Rectangle 12"/>
          <p:cNvSpPr/>
          <p:nvPr userDrawn="1"/>
        </p:nvSpPr>
        <p:spPr>
          <a:xfrm>
            <a:off x="13" y="4097356"/>
            <a:ext cx="9135879" cy="414337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pic>
        <p:nvPicPr>
          <p:cNvPr id="14" name="Image 1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92067" y="4643967"/>
            <a:ext cx="393700" cy="381000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724407" y="4702705"/>
            <a:ext cx="3632200" cy="190500"/>
          </a:xfrm>
          <a:prstGeom prst="rect">
            <a:avLst/>
          </a:prstGeom>
        </p:spPr>
      </p:pic>
      <p:sp>
        <p:nvSpPr>
          <p:cNvPr id="21" name="ZoneTexte 20"/>
          <p:cNvSpPr txBox="1"/>
          <p:nvPr userDrawn="1"/>
        </p:nvSpPr>
        <p:spPr>
          <a:xfrm>
            <a:off x="8826423" y="4721320"/>
            <a:ext cx="42756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630C1694-9101-9A45-A428-FD842B6D6CA4}" type="slidenum">
              <a:rPr lang="fr-FR" sz="700" b="0" i="0" smtClean="0">
                <a:solidFill>
                  <a:schemeClr val="accent1"/>
                </a:solidFill>
                <a:latin typeface="Verdana Bold"/>
                <a:cs typeface="Verdana Bold"/>
              </a:rPr>
              <a:t>‹#›</a:t>
            </a:fld>
            <a:endParaRPr lang="fr-FR" sz="700" b="0" i="0" dirty="0">
              <a:solidFill>
                <a:schemeClr val="accent1"/>
              </a:solidFill>
              <a:latin typeface="Verdana Bold"/>
              <a:cs typeface="Verdana Bold"/>
            </a:endParaRPr>
          </a:p>
        </p:txBody>
      </p:sp>
      <p:pic>
        <p:nvPicPr>
          <p:cNvPr id="4" name="Image 3" descr=" I - PowerPoint Fin_Texte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829" y="2108200"/>
            <a:ext cx="3011424" cy="923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1243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layout V1-2 + signa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13" y="3859215"/>
            <a:ext cx="9135879" cy="652462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4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13" y="4097356"/>
            <a:ext cx="9135879" cy="414337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4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Espace réservé du contenu 7"/>
          <p:cNvSpPr>
            <a:spLocks noGrp="1"/>
          </p:cNvSpPr>
          <p:nvPr>
            <p:ph sz="quarter" idx="17" hasCustomPrompt="1"/>
          </p:nvPr>
        </p:nvSpPr>
        <p:spPr>
          <a:xfrm>
            <a:off x="197559" y="1941047"/>
            <a:ext cx="8727371" cy="2372285"/>
          </a:xfrm>
          <a:prstGeom prst="rect">
            <a:avLst/>
          </a:prstGeom>
        </p:spPr>
        <p:txBody>
          <a:bodyPr vert="horz"/>
          <a:lstStyle>
            <a:lvl1pPr marL="182542" indent="-182542">
              <a:defRPr sz="2400" b="0" i="0">
                <a:latin typeface="Verdana"/>
                <a:cs typeface="Verdana"/>
              </a:defRPr>
            </a:lvl1pPr>
            <a:lvl2pPr marL="355558" indent="-173018">
              <a:buSzPct val="50000"/>
              <a:defRPr sz="1600" b="0" i="0">
                <a:latin typeface="Verdana"/>
                <a:cs typeface="Verdana"/>
              </a:defRPr>
            </a:lvl2pPr>
            <a:lvl3pPr marL="539683" indent="-184130">
              <a:buSzPct val="50000"/>
              <a:buFont typeface="Wingdings" charset="2"/>
              <a:buChar char="§"/>
              <a:defRPr sz="1400" b="0" i="0">
                <a:latin typeface="Verdana"/>
                <a:cs typeface="Verdana"/>
              </a:defRPr>
            </a:lvl3pPr>
            <a:lvl4pPr marL="722223" indent="-182542">
              <a:buSzPct val="50000"/>
              <a:buFont typeface="Courier New"/>
              <a:buChar char="o"/>
              <a:defRPr sz="1100" b="0" i="0">
                <a:latin typeface="Verdana"/>
                <a:cs typeface="Verdana"/>
              </a:defRPr>
            </a:lvl4pPr>
            <a:lvl5pPr>
              <a:defRPr b="0" i="0">
                <a:latin typeface="Verdana"/>
                <a:cs typeface="Verdana"/>
              </a:defRPr>
            </a:lvl5pPr>
          </a:lstStyle>
          <a:p>
            <a:pPr lvl="0"/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Master </a:t>
            </a:r>
            <a:r>
              <a:rPr lang="fr-FR" dirty="0" err="1" smtClean="0"/>
              <a:t>text</a:t>
            </a:r>
            <a:r>
              <a:rPr lang="fr-FR" dirty="0" smtClean="0"/>
              <a:t> styles</a:t>
            </a:r>
          </a:p>
          <a:p>
            <a:pPr lvl="1"/>
            <a:r>
              <a:rPr lang="fr-FR" dirty="0" smtClean="0"/>
              <a:t>Second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2"/>
            <a:r>
              <a:rPr lang="fr-FR" dirty="0" err="1" smtClean="0"/>
              <a:t>Third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3"/>
            <a:r>
              <a:rPr lang="fr-FR" dirty="0" err="1" smtClean="0"/>
              <a:t>Fourth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</p:txBody>
      </p:sp>
      <p:sp>
        <p:nvSpPr>
          <p:cNvPr id="9" name="Espace réservé du texte 2"/>
          <p:cNvSpPr>
            <a:spLocks noGrp="1"/>
          </p:cNvSpPr>
          <p:nvPr>
            <p:ph type="body" sz="quarter" idx="18" hasCustomPrompt="1"/>
          </p:nvPr>
        </p:nvSpPr>
        <p:spPr>
          <a:xfrm>
            <a:off x="190859" y="873862"/>
            <a:ext cx="8727371" cy="548559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b="0" i="0">
                <a:latin typeface="Verdana"/>
                <a:cs typeface="Verdana"/>
              </a:defRPr>
            </a:lvl1pPr>
          </a:lstStyle>
          <a:p>
            <a:pPr lvl="0"/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</a:t>
            </a:r>
            <a:r>
              <a:rPr lang="fr-FR" dirty="0" err="1" smtClean="0"/>
              <a:t>Title</a:t>
            </a:r>
            <a:endParaRPr lang="fr-FR" dirty="0" smtClean="0"/>
          </a:p>
        </p:txBody>
      </p:sp>
      <p:sp>
        <p:nvSpPr>
          <p:cNvPr id="10" name="Espace réservé du texte 8"/>
          <p:cNvSpPr>
            <a:spLocks noGrp="1"/>
          </p:cNvSpPr>
          <p:nvPr>
            <p:ph type="body" sz="quarter" idx="20" hasCustomPrompt="1"/>
          </p:nvPr>
        </p:nvSpPr>
        <p:spPr>
          <a:xfrm>
            <a:off x="197568" y="1508915"/>
            <a:ext cx="8720673" cy="356251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400" b="0" i="0">
                <a:solidFill>
                  <a:schemeClr val="accent2"/>
                </a:solidFill>
                <a:latin typeface="Verdana"/>
                <a:cs typeface="Verdana"/>
              </a:defRPr>
            </a:lvl1pPr>
          </a:lstStyle>
          <a:p>
            <a:pPr lvl="0"/>
            <a:r>
              <a:rPr lang="fr-FR" dirty="0" smtClean="0"/>
              <a:t>Click to Edit </a:t>
            </a:r>
            <a:r>
              <a:rPr lang="fr-FR" dirty="0" err="1" smtClean="0"/>
              <a:t>Optional</a:t>
            </a:r>
            <a:r>
              <a:rPr lang="fr-FR" dirty="0" smtClean="0"/>
              <a:t> </a:t>
            </a:r>
            <a:r>
              <a:rPr lang="fr-FR" dirty="0" err="1" smtClean="0"/>
              <a:t>Subtitle</a:t>
            </a:r>
            <a:endParaRPr lang="fr-FR" dirty="0" smtClean="0"/>
          </a:p>
        </p:txBody>
      </p:sp>
      <p:sp>
        <p:nvSpPr>
          <p:cNvPr id="8" name="ZoneTexte 10"/>
          <p:cNvSpPr txBox="1"/>
          <p:nvPr userDrawn="1"/>
        </p:nvSpPr>
        <p:spPr>
          <a:xfrm>
            <a:off x="169327" y="4728649"/>
            <a:ext cx="31242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14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7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M. A. Gonzalez – PMC 3 </a:t>
            </a:r>
            <a:r>
              <a:rPr kumimoji="0" lang="fr-FR" sz="7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November</a:t>
            </a:r>
            <a:r>
              <a:rPr kumimoji="0" lang="fr-FR" sz="7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 2016</a:t>
            </a:r>
            <a:endParaRPr kumimoji="0" lang="fr-FR" sz="7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/>
              <a:ea typeface="+mn-e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17973036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937"/>
            <a:ext cx="6858000" cy="12414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43" indent="0" algn="ctr">
              <a:buNone/>
              <a:defRPr sz="2000"/>
            </a:lvl2pPr>
            <a:lvl3pPr marL="914286" indent="0" algn="ctr">
              <a:buNone/>
              <a:defRPr sz="1800"/>
            </a:lvl3pPr>
            <a:lvl4pPr marL="1371430" indent="0" algn="ctr">
              <a:buNone/>
              <a:defRPr sz="1600"/>
            </a:lvl4pPr>
            <a:lvl5pPr marL="1828573" indent="0" algn="ctr">
              <a:buNone/>
              <a:defRPr sz="1600"/>
            </a:lvl5pPr>
            <a:lvl6pPr marL="2285718" indent="0" algn="ctr">
              <a:buNone/>
              <a:defRPr sz="1600"/>
            </a:lvl6pPr>
            <a:lvl7pPr marL="2742858" indent="0" algn="ctr">
              <a:buNone/>
              <a:defRPr sz="1600"/>
            </a:lvl7pPr>
            <a:lvl8pPr marL="3200000" indent="0" algn="ctr">
              <a:buNone/>
              <a:defRPr sz="1600"/>
            </a:lvl8pPr>
            <a:lvl9pPr marL="3657143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7ADAD6-4444-4B1F-B709-0DEF20C9BE9C}" type="datetimeFigureOut">
              <a:rPr lang="en-GB" smtClean="0"/>
              <a:t>15/09/2023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8A082-7428-49B5-8FDD-187C2897598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250502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7ADAD6-4444-4B1F-B709-0DEF20C9BE9C}" type="datetimeFigureOut">
              <a:rPr lang="en-GB" smtClean="0"/>
              <a:t>15/09/2023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8A082-7428-49B5-8FDD-187C2897598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646193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91" y="1282702"/>
            <a:ext cx="7886700" cy="21399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91" y="3441702"/>
            <a:ext cx="7886700" cy="1125538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43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286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43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57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7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285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1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7ADAD6-4444-4B1F-B709-0DEF20C9BE9C}" type="datetimeFigureOut">
              <a:rPr lang="en-GB" smtClean="0"/>
              <a:t>15/09/2023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8A082-7428-49B5-8FDD-187C2897598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560472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63" y="1370013"/>
            <a:ext cx="3867151" cy="326231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13" y="1370013"/>
            <a:ext cx="3867151" cy="326231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7ADAD6-4444-4B1F-B709-0DEF20C9BE9C}" type="datetimeFigureOut">
              <a:rPr lang="en-GB" smtClean="0"/>
              <a:t>15/09/2023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8A082-7428-49B5-8FDD-187C2897598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736242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9" y="274643"/>
            <a:ext cx="7886700" cy="99377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52" y="1260475"/>
            <a:ext cx="3868737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43" indent="0">
              <a:buNone/>
              <a:defRPr sz="2000" b="1"/>
            </a:lvl2pPr>
            <a:lvl3pPr marL="914286" indent="0">
              <a:buNone/>
              <a:defRPr sz="1800" b="1"/>
            </a:lvl3pPr>
            <a:lvl4pPr marL="1371430" indent="0">
              <a:buNone/>
              <a:defRPr sz="1600" b="1"/>
            </a:lvl4pPr>
            <a:lvl5pPr marL="1828573" indent="0">
              <a:buNone/>
              <a:defRPr sz="1600" b="1"/>
            </a:lvl5pPr>
            <a:lvl6pPr marL="2285718" indent="0">
              <a:buNone/>
              <a:defRPr sz="1600" b="1"/>
            </a:lvl6pPr>
            <a:lvl7pPr marL="2742858" indent="0">
              <a:buNone/>
              <a:defRPr sz="1600" b="1"/>
            </a:lvl7pPr>
            <a:lvl8pPr marL="3200000" indent="0">
              <a:buNone/>
              <a:defRPr sz="1600" b="1"/>
            </a:lvl8pPr>
            <a:lvl9pPr marL="3657143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52" y="1879600"/>
            <a:ext cx="3868737" cy="27622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1" y="1260475"/>
            <a:ext cx="3887788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43" indent="0">
              <a:buNone/>
              <a:defRPr sz="2000" b="1"/>
            </a:lvl2pPr>
            <a:lvl3pPr marL="914286" indent="0">
              <a:buNone/>
              <a:defRPr sz="1800" b="1"/>
            </a:lvl3pPr>
            <a:lvl4pPr marL="1371430" indent="0">
              <a:buNone/>
              <a:defRPr sz="1600" b="1"/>
            </a:lvl4pPr>
            <a:lvl5pPr marL="1828573" indent="0">
              <a:buNone/>
              <a:defRPr sz="1600" b="1"/>
            </a:lvl5pPr>
            <a:lvl6pPr marL="2285718" indent="0">
              <a:buNone/>
              <a:defRPr sz="1600" b="1"/>
            </a:lvl6pPr>
            <a:lvl7pPr marL="2742858" indent="0">
              <a:buNone/>
              <a:defRPr sz="1600" b="1"/>
            </a:lvl7pPr>
            <a:lvl8pPr marL="3200000" indent="0">
              <a:buNone/>
              <a:defRPr sz="1600" b="1"/>
            </a:lvl8pPr>
            <a:lvl9pPr marL="3657143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1" y="1879600"/>
            <a:ext cx="3887788" cy="27622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7ADAD6-4444-4B1F-B709-0DEF20C9BE9C}" type="datetimeFigureOut">
              <a:rPr lang="en-GB" smtClean="0"/>
              <a:t>15/09/2023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8A082-7428-49B5-8FDD-187C2897598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874081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7ADAD6-4444-4B1F-B709-0DEF20C9BE9C}" type="datetimeFigureOut">
              <a:rPr lang="en-GB" smtClean="0"/>
              <a:t>15/09/2023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8A082-7428-49B5-8FDD-187C2897598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406425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7ADAD6-4444-4B1F-B709-0DEF20C9BE9C}" type="datetimeFigureOut">
              <a:rPr lang="en-GB" smtClean="0"/>
              <a:t>15/09/2023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8A082-7428-49B5-8FDD-187C2897598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700195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52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801" y="741381"/>
            <a:ext cx="4629151" cy="36544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52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143" indent="0">
              <a:buNone/>
              <a:defRPr sz="1400"/>
            </a:lvl2pPr>
            <a:lvl3pPr marL="914286" indent="0">
              <a:buNone/>
              <a:defRPr sz="1200"/>
            </a:lvl3pPr>
            <a:lvl4pPr marL="1371430" indent="0">
              <a:buNone/>
              <a:defRPr sz="1000"/>
            </a:lvl4pPr>
            <a:lvl5pPr marL="1828573" indent="0">
              <a:buNone/>
              <a:defRPr sz="1000"/>
            </a:lvl5pPr>
            <a:lvl6pPr marL="2285718" indent="0">
              <a:buNone/>
              <a:defRPr sz="1000"/>
            </a:lvl6pPr>
            <a:lvl7pPr marL="2742858" indent="0">
              <a:buNone/>
              <a:defRPr sz="1000"/>
            </a:lvl7pPr>
            <a:lvl8pPr marL="3200000" indent="0">
              <a:buNone/>
              <a:defRPr sz="1000"/>
            </a:lvl8pPr>
            <a:lvl9pPr marL="3657143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7ADAD6-4444-4B1F-B709-0DEF20C9BE9C}" type="datetimeFigureOut">
              <a:rPr lang="en-GB" smtClean="0"/>
              <a:t>15/09/2023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8A082-7428-49B5-8FDD-187C2897598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718195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52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801" y="741381"/>
            <a:ext cx="4629151" cy="3654425"/>
          </a:xfrm>
        </p:spPr>
        <p:txBody>
          <a:bodyPr/>
          <a:lstStyle>
            <a:lvl1pPr marL="0" indent="0">
              <a:buNone/>
              <a:defRPr sz="3200"/>
            </a:lvl1pPr>
            <a:lvl2pPr marL="457143" indent="0">
              <a:buNone/>
              <a:defRPr sz="2800"/>
            </a:lvl2pPr>
            <a:lvl3pPr marL="914286" indent="0">
              <a:buNone/>
              <a:defRPr sz="2400"/>
            </a:lvl3pPr>
            <a:lvl4pPr marL="1371430" indent="0">
              <a:buNone/>
              <a:defRPr sz="2000"/>
            </a:lvl4pPr>
            <a:lvl5pPr marL="1828573" indent="0">
              <a:buNone/>
              <a:defRPr sz="2000"/>
            </a:lvl5pPr>
            <a:lvl6pPr marL="2285718" indent="0">
              <a:buNone/>
              <a:defRPr sz="2000"/>
            </a:lvl6pPr>
            <a:lvl7pPr marL="2742858" indent="0">
              <a:buNone/>
              <a:defRPr sz="2000"/>
            </a:lvl7pPr>
            <a:lvl8pPr marL="3200000" indent="0">
              <a:buNone/>
              <a:defRPr sz="2000"/>
            </a:lvl8pPr>
            <a:lvl9pPr marL="3657143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52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143" indent="0">
              <a:buNone/>
              <a:defRPr sz="1400"/>
            </a:lvl2pPr>
            <a:lvl3pPr marL="914286" indent="0">
              <a:buNone/>
              <a:defRPr sz="1200"/>
            </a:lvl3pPr>
            <a:lvl4pPr marL="1371430" indent="0">
              <a:buNone/>
              <a:defRPr sz="1000"/>
            </a:lvl4pPr>
            <a:lvl5pPr marL="1828573" indent="0">
              <a:buNone/>
              <a:defRPr sz="1000"/>
            </a:lvl5pPr>
            <a:lvl6pPr marL="2285718" indent="0">
              <a:buNone/>
              <a:defRPr sz="1000"/>
            </a:lvl6pPr>
            <a:lvl7pPr marL="2742858" indent="0">
              <a:buNone/>
              <a:defRPr sz="1000"/>
            </a:lvl7pPr>
            <a:lvl8pPr marL="3200000" indent="0">
              <a:buNone/>
              <a:defRPr sz="1000"/>
            </a:lvl8pPr>
            <a:lvl9pPr marL="3657143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7ADAD6-4444-4B1F-B709-0DEF20C9BE9C}" type="datetimeFigureOut">
              <a:rPr lang="en-GB" smtClean="0"/>
              <a:t>15/09/2023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8A082-7428-49B5-8FDD-187C2897598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210212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7ADAD6-4444-4B1F-B709-0DEF20C9BE9C}" type="datetimeFigureOut">
              <a:rPr lang="en-GB" smtClean="0"/>
              <a:t>15/09/2023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8A082-7428-49B5-8FDD-187C2897598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40392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V1-2 with callout + signa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13" y="3859215"/>
            <a:ext cx="9135879" cy="652462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4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13" y="4097356"/>
            <a:ext cx="9135879" cy="414337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4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Espace réservé du contenu 7"/>
          <p:cNvSpPr>
            <a:spLocks noGrp="1"/>
          </p:cNvSpPr>
          <p:nvPr>
            <p:ph sz="quarter" idx="11" hasCustomPrompt="1"/>
          </p:nvPr>
        </p:nvSpPr>
        <p:spPr>
          <a:xfrm>
            <a:off x="4775256" y="1678887"/>
            <a:ext cx="4064000" cy="2084626"/>
          </a:xfrm>
          <a:prstGeom prst="rect">
            <a:avLst/>
          </a:prstGeom>
        </p:spPr>
        <p:txBody>
          <a:bodyPr vert="horz"/>
          <a:lstStyle>
            <a:lvl1pPr marL="182542" indent="-182542">
              <a:defRPr sz="2400" b="0" i="0">
                <a:latin typeface="Verdana"/>
                <a:cs typeface="Verdana"/>
              </a:defRPr>
            </a:lvl1pPr>
            <a:lvl2pPr marL="355558" indent="-173018">
              <a:buSzPct val="50000"/>
              <a:defRPr sz="1600" b="0" i="0">
                <a:latin typeface="Verdana"/>
                <a:cs typeface="Verdana"/>
              </a:defRPr>
            </a:lvl2pPr>
            <a:lvl3pPr marL="539683" indent="-184130">
              <a:buSzPct val="50000"/>
              <a:buFont typeface="Wingdings" charset="2"/>
              <a:buChar char="§"/>
              <a:defRPr sz="1400" b="0" i="0">
                <a:latin typeface="Verdana"/>
                <a:cs typeface="Verdana"/>
              </a:defRPr>
            </a:lvl3pPr>
            <a:lvl4pPr marL="722223" indent="-182542">
              <a:buSzPct val="50000"/>
              <a:buFont typeface="Courier New"/>
              <a:buChar char="o"/>
              <a:defRPr sz="1100" b="0" i="0">
                <a:latin typeface="Verdana"/>
                <a:cs typeface="Verdana"/>
              </a:defRPr>
            </a:lvl4pPr>
            <a:lvl5pPr>
              <a:defRPr b="0" i="0">
                <a:latin typeface="Verdana"/>
                <a:cs typeface="Verdana"/>
              </a:defRPr>
            </a:lvl5pPr>
          </a:lstStyle>
          <a:p>
            <a:pPr lvl="0"/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Master </a:t>
            </a:r>
            <a:r>
              <a:rPr lang="fr-FR" dirty="0" err="1" smtClean="0"/>
              <a:t>text</a:t>
            </a:r>
            <a:r>
              <a:rPr lang="fr-FR" dirty="0" smtClean="0"/>
              <a:t> styles</a:t>
            </a:r>
          </a:p>
          <a:p>
            <a:pPr lvl="1"/>
            <a:r>
              <a:rPr lang="fr-FR" dirty="0" smtClean="0"/>
              <a:t>Second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2"/>
            <a:r>
              <a:rPr lang="fr-FR" dirty="0" err="1" smtClean="0"/>
              <a:t>Third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3"/>
            <a:r>
              <a:rPr lang="fr-FR" dirty="0" err="1" smtClean="0"/>
              <a:t>Fourth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</p:txBody>
      </p:sp>
      <p:sp>
        <p:nvSpPr>
          <p:cNvPr id="9" name="Espace réservé du texte 3"/>
          <p:cNvSpPr>
            <a:spLocks noGrp="1"/>
          </p:cNvSpPr>
          <p:nvPr>
            <p:ph type="body" sz="quarter" idx="15" hasCustomPrompt="1"/>
          </p:nvPr>
        </p:nvSpPr>
        <p:spPr>
          <a:xfrm>
            <a:off x="3" y="4177062"/>
            <a:ext cx="4401819" cy="2465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latin typeface="Verdana"/>
                <a:cs typeface="Verdana"/>
              </a:defRPr>
            </a:lvl1pPr>
          </a:lstStyle>
          <a:p>
            <a:r>
              <a:rPr lang="fr-FR" sz="800" dirty="0" err="1" smtClean="0">
                <a:latin typeface="Verdana"/>
                <a:cs typeface="Verdana"/>
              </a:rPr>
              <a:t>Optional</a:t>
            </a:r>
            <a:r>
              <a:rPr lang="fr-FR" sz="800" dirty="0" smtClean="0">
                <a:latin typeface="Verdana"/>
                <a:cs typeface="Verdana"/>
              </a:rPr>
              <a:t> description / </a:t>
            </a:r>
            <a:r>
              <a:rPr lang="fr-FR" sz="800" dirty="0" err="1" smtClean="0">
                <a:latin typeface="Verdana"/>
                <a:cs typeface="Verdana"/>
              </a:rPr>
              <a:t>context</a:t>
            </a:r>
            <a:r>
              <a:rPr lang="fr-FR" sz="800" dirty="0" smtClean="0">
                <a:latin typeface="Verdana"/>
                <a:cs typeface="Verdana"/>
              </a:rPr>
              <a:t> </a:t>
            </a:r>
            <a:r>
              <a:rPr lang="fr-FR" sz="800" dirty="0" err="1" smtClean="0">
                <a:latin typeface="Verdana"/>
                <a:cs typeface="Verdana"/>
              </a:rPr>
              <a:t>goes</a:t>
            </a:r>
            <a:r>
              <a:rPr lang="fr-FR" sz="800" dirty="0" smtClean="0">
                <a:latin typeface="Verdana"/>
                <a:cs typeface="Verdana"/>
              </a:rPr>
              <a:t> </a:t>
            </a:r>
            <a:r>
              <a:rPr lang="fr-FR" sz="800" dirty="0" err="1" smtClean="0">
                <a:latin typeface="Verdana"/>
                <a:cs typeface="Verdana"/>
              </a:rPr>
              <a:t>here</a:t>
            </a:r>
            <a:endParaRPr lang="fr-FR" dirty="0"/>
          </a:p>
        </p:txBody>
      </p:sp>
      <p:sp>
        <p:nvSpPr>
          <p:cNvPr id="13" name="Espace réservé du texte 3"/>
          <p:cNvSpPr>
            <a:spLocks noGrp="1"/>
          </p:cNvSpPr>
          <p:nvPr>
            <p:ph type="body" sz="quarter" idx="16" hasCustomPrompt="1"/>
          </p:nvPr>
        </p:nvSpPr>
        <p:spPr>
          <a:xfrm>
            <a:off x="4818814" y="4172634"/>
            <a:ext cx="4146233" cy="2465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latin typeface="Verdana"/>
                <a:cs typeface="Verdana"/>
              </a:defRPr>
            </a:lvl1pPr>
          </a:lstStyle>
          <a:p>
            <a:r>
              <a:rPr lang="fr-FR" sz="800" dirty="0" err="1" smtClean="0">
                <a:latin typeface="Verdana"/>
                <a:cs typeface="Verdana"/>
              </a:rPr>
              <a:t>Optional</a:t>
            </a:r>
            <a:r>
              <a:rPr lang="fr-FR" sz="800" dirty="0" smtClean="0">
                <a:latin typeface="Verdana"/>
                <a:cs typeface="Verdana"/>
              </a:rPr>
              <a:t> description / </a:t>
            </a:r>
            <a:r>
              <a:rPr lang="fr-FR" sz="800" dirty="0" err="1" smtClean="0">
                <a:latin typeface="Verdana"/>
                <a:cs typeface="Verdana"/>
              </a:rPr>
              <a:t>context</a:t>
            </a:r>
            <a:r>
              <a:rPr lang="fr-FR" sz="800" dirty="0" smtClean="0">
                <a:latin typeface="Verdana"/>
                <a:cs typeface="Verdana"/>
              </a:rPr>
              <a:t> </a:t>
            </a:r>
            <a:r>
              <a:rPr lang="fr-FR" sz="800" dirty="0" err="1" smtClean="0">
                <a:latin typeface="Verdana"/>
                <a:cs typeface="Verdana"/>
              </a:rPr>
              <a:t>goes</a:t>
            </a:r>
            <a:r>
              <a:rPr lang="fr-FR" sz="800" dirty="0" smtClean="0">
                <a:latin typeface="Verdana"/>
                <a:cs typeface="Verdana"/>
              </a:rPr>
              <a:t> </a:t>
            </a:r>
            <a:r>
              <a:rPr lang="fr-FR" sz="800" dirty="0" err="1" smtClean="0">
                <a:latin typeface="Verdana"/>
                <a:cs typeface="Verdana"/>
              </a:rPr>
              <a:t>here</a:t>
            </a:r>
            <a:endParaRPr lang="fr-FR" dirty="0"/>
          </a:p>
        </p:txBody>
      </p:sp>
      <p:sp>
        <p:nvSpPr>
          <p:cNvPr id="14" name="Espace réservé du contenu 7"/>
          <p:cNvSpPr>
            <a:spLocks noGrp="1"/>
          </p:cNvSpPr>
          <p:nvPr>
            <p:ph sz="quarter" idx="17" hasCustomPrompt="1"/>
          </p:nvPr>
        </p:nvSpPr>
        <p:spPr>
          <a:xfrm>
            <a:off x="130425" y="1686525"/>
            <a:ext cx="4317999" cy="2084626"/>
          </a:xfrm>
          <a:prstGeom prst="rect">
            <a:avLst/>
          </a:prstGeom>
        </p:spPr>
        <p:txBody>
          <a:bodyPr vert="horz"/>
          <a:lstStyle>
            <a:lvl1pPr marL="182542" indent="-182542">
              <a:defRPr sz="2400" b="0" i="0">
                <a:latin typeface="Verdana"/>
                <a:cs typeface="Verdana"/>
              </a:defRPr>
            </a:lvl1pPr>
            <a:lvl2pPr marL="355558" indent="-173018">
              <a:buSzPct val="50000"/>
              <a:defRPr sz="1600" b="0" i="0">
                <a:latin typeface="Verdana"/>
                <a:cs typeface="Verdana"/>
              </a:defRPr>
            </a:lvl2pPr>
            <a:lvl3pPr marL="539683" indent="-184130">
              <a:buSzPct val="50000"/>
              <a:buFont typeface="Wingdings" charset="2"/>
              <a:buChar char="§"/>
              <a:defRPr sz="1400" b="0" i="0">
                <a:latin typeface="Verdana"/>
                <a:cs typeface="Verdana"/>
              </a:defRPr>
            </a:lvl3pPr>
            <a:lvl4pPr marL="722223" indent="-182542">
              <a:buSzPct val="50000"/>
              <a:buFont typeface="Courier New"/>
              <a:buChar char="o"/>
              <a:defRPr sz="1100" b="0" i="0">
                <a:latin typeface="Verdana"/>
                <a:cs typeface="Verdana"/>
              </a:defRPr>
            </a:lvl4pPr>
            <a:lvl5pPr>
              <a:defRPr b="0" i="0">
                <a:latin typeface="Verdana"/>
                <a:cs typeface="Verdana"/>
              </a:defRPr>
            </a:lvl5pPr>
          </a:lstStyle>
          <a:p>
            <a:pPr lvl="0"/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Master </a:t>
            </a:r>
            <a:r>
              <a:rPr lang="fr-FR" dirty="0" err="1" smtClean="0"/>
              <a:t>text</a:t>
            </a:r>
            <a:r>
              <a:rPr lang="fr-FR" dirty="0" smtClean="0"/>
              <a:t> styles</a:t>
            </a:r>
          </a:p>
          <a:p>
            <a:pPr lvl="1"/>
            <a:r>
              <a:rPr lang="fr-FR" dirty="0" smtClean="0"/>
              <a:t>Second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2"/>
            <a:r>
              <a:rPr lang="fr-FR" dirty="0" err="1" smtClean="0"/>
              <a:t>Third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3"/>
            <a:r>
              <a:rPr lang="fr-FR" dirty="0" err="1" smtClean="0"/>
              <a:t>Fourth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</p:txBody>
      </p:sp>
      <p:sp>
        <p:nvSpPr>
          <p:cNvPr id="16" name="Espace réservé du texte 2"/>
          <p:cNvSpPr>
            <a:spLocks noGrp="1"/>
          </p:cNvSpPr>
          <p:nvPr>
            <p:ph type="body" sz="quarter" idx="18" hasCustomPrompt="1"/>
          </p:nvPr>
        </p:nvSpPr>
        <p:spPr>
          <a:xfrm>
            <a:off x="118587" y="756316"/>
            <a:ext cx="8727371" cy="548559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b="0" i="0">
                <a:latin typeface="Verdana"/>
                <a:cs typeface="Verdana"/>
              </a:defRPr>
            </a:lvl1pPr>
          </a:lstStyle>
          <a:p>
            <a:pPr lvl="0"/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</a:t>
            </a:r>
            <a:r>
              <a:rPr lang="fr-FR" dirty="0" err="1" smtClean="0"/>
              <a:t>Title</a:t>
            </a:r>
            <a:endParaRPr lang="fr-FR" dirty="0" smtClean="0"/>
          </a:p>
        </p:txBody>
      </p:sp>
      <p:sp>
        <p:nvSpPr>
          <p:cNvPr id="17" name="Espace réservé du texte 8"/>
          <p:cNvSpPr>
            <a:spLocks noGrp="1"/>
          </p:cNvSpPr>
          <p:nvPr>
            <p:ph type="body" sz="quarter" idx="20" hasCustomPrompt="1"/>
          </p:nvPr>
        </p:nvSpPr>
        <p:spPr>
          <a:xfrm>
            <a:off x="125295" y="1330818"/>
            <a:ext cx="8720673" cy="356251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400" b="0" i="0">
                <a:solidFill>
                  <a:schemeClr val="accent2"/>
                </a:solidFill>
                <a:latin typeface="Verdana"/>
                <a:cs typeface="Verdana"/>
              </a:defRPr>
            </a:lvl1pPr>
          </a:lstStyle>
          <a:p>
            <a:pPr lvl="0"/>
            <a:r>
              <a:rPr lang="fr-FR" dirty="0" smtClean="0"/>
              <a:t>Click to Edit </a:t>
            </a:r>
            <a:r>
              <a:rPr lang="fr-FR" dirty="0" err="1" smtClean="0"/>
              <a:t>Optional</a:t>
            </a:r>
            <a:r>
              <a:rPr lang="fr-FR" dirty="0" smtClean="0"/>
              <a:t> </a:t>
            </a:r>
            <a:r>
              <a:rPr lang="fr-FR" dirty="0" err="1" smtClean="0"/>
              <a:t>Subtitle</a:t>
            </a:r>
            <a:endParaRPr lang="fr-FR" dirty="0" smtClean="0"/>
          </a:p>
        </p:txBody>
      </p:sp>
      <p:sp>
        <p:nvSpPr>
          <p:cNvPr id="15" name="ZoneTexte 10"/>
          <p:cNvSpPr txBox="1"/>
          <p:nvPr userDrawn="1"/>
        </p:nvSpPr>
        <p:spPr>
          <a:xfrm>
            <a:off x="169327" y="4728649"/>
            <a:ext cx="31242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14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7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M. A. Gonzalez – PMC 3 </a:t>
            </a:r>
            <a:r>
              <a:rPr kumimoji="0" lang="fr-FR" sz="7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November</a:t>
            </a:r>
            <a:r>
              <a:rPr kumimoji="0" lang="fr-FR" sz="7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 2016</a:t>
            </a:r>
            <a:endParaRPr kumimoji="0" lang="fr-FR" sz="7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/>
              <a:ea typeface="+mn-e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132402805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9" y="274656"/>
            <a:ext cx="1971675" cy="435768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62" y="274656"/>
            <a:ext cx="5762625" cy="435768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7ADAD6-4444-4B1F-B709-0DEF20C9BE9C}" type="datetimeFigureOut">
              <a:rPr lang="en-GB" smtClean="0"/>
              <a:t>15/09/2023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8A082-7428-49B5-8FDD-187C2897598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344721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layout + signa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ZoneTexte 9"/>
          <p:cNvSpPr txBox="1"/>
          <p:nvPr userDrawn="1"/>
        </p:nvSpPr>
        <p:spPr>
          <a:xfrm>
            <a:off x="169327" y="4728649"/>
            <a:ext cx="31242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700" b="0" i="0" dirty="0" smtClean="0">
                <a:latin typeface="Verdana"/>
                <a:cs typeface="Verdana"/>
              </a:rPr>
              <a:t>Auteur - Date</a:t>
            </a:r>
            <a:endParaRPr lang="fr-FR" sz="700" b="0" i="0" dirty="0">
              <a:latin typeface="Verdana"/>
              <a:cs typeface="Verdana"/>
            </a:endParaRPr>
          </a:p>
        </p:txBody>
      </p:sp>
      <p:sp>
        <p:nvSpPr>
          <p:cNvPr id="11" name="Espace réservé du contenu 7"/>
          <p:cNvSpPr>
            <a:spLocks noGrp="1"/>
          </p:cNvSpPr>
          <p:nvPr>
            <p:ph sz="quarter" idx="17" hasCustomPrompt="1"/>
          </p:nvPr>
        </p:nvSpPr>
        <p:spPr>
          <a:xfrm>
            <a:off x="162631" y="1277379"/>
            <a:ext cx="8727371" cy="3234298"/>
          </a:xfrm>
          <a:prstGeom prst="rect">
            <a:avLst/>
          </a:prstGeom>
        </p:spPr>
        <p:txBody>
          <a:bodyPr vert="horz"/>
          <a:lstStyle>
            <a:lvl1pPr marL="182542" indent="-182542">
              <a:defRPr sz="2400" b="0" i="0">
                <a:latin typeface="Verdana"/>
                <a:cs typeface="Verdana"/>
              </a:defRPr>
            </a:lvl1pPr>
            <a:lvl2pPr marL="355558" indent="-173018">
              <a:buSzPct val="50000"/>
              <a:defRPr sz="1600" b="0" i="0">
                <a:latin typeface="Verdana"/>
                <a:cs typeface="Verdana"/>
              </a:defRPr>
            </a:lvl2pPr>
            <a:lvl3pPr marL="539683" indent="-184130">
              <a:buSzPct val="50000"/>
              <a:buFont typeface="Wingdings" charset="2"/>
              <a:buChar char="§"/>
              <a:defRPr sz="1400" b="0" i="0">
                <a:latin typeface="Verdana"/>
                <a:cs typeface="Verdana"/>
              </a:defRPr>
            </a:lvl3pPr>
            <a:lvl4pPr marL="722223" indent="-182542">
              <a:buSzPct val="50000"/>
              <a:buFont typeface="Courier New"/>
              <a:buChar char="o"/>
              <a:defRPr sz="1100" b="0" i="0">
                <a:latin typeface="Verdana"/>
                <a:cs typeface="Verdana"/>
              </a:defRPr>
            </a:lvl4pPr>
            <a:lvl5pPr>
              <a:defRPr b="0" i="0">
                <a:latin typeface="Verdana"/>
                <a:cs typeface="Verdana"/>
              </a:defRPr>
            </a:lvl5pPr>
          </a:lstStyle>
          <a:p>
            <a:pPr lvl="0"/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Master </a:t>
            </a:r>
            <a:r>
              <a:rPr lang="fr-FR" dirty="0" err="1" smtClean="0"/>
              <a:t>text</a:t>
            </a:r>
            <a:r>
              <a:rPr lang="fr-FR" dirty="0" smtClean="0"/>
              <a:t> styles</a:t>
            </a:r>
          </a:p>
          <a:p>
            <a:pPr lvl="1"/>
            <a:r>
              <a:rPr lang="fr-FR" dirty="0" smtClean="0"/>
              <a:t>Second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2"/>
            <a:r>
              <a:rPr lang="fr-FR" dirty="0" err="1" smtClean="0"/>
              <a:t>Third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3"/>
            <a:r>
              <a:rPr lang="fr-FR" dirty="0" err="1" smtClean="0"/>
              <a:t>Fourth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</p:txBody>
      </p:sp>
      <p:sp>
        <p:nvSpPr>
          <p:cNvPr id="4" name="Espace réservé du texte 2"/>
          <p:cNvSpPr>
            <a:spLocks noGrp="1"/>
          </p:cNvSpPr>
          <p:nvPr>
            <p:ph type="body" sz="quarter" idx="18" hasCustomPrompt="1"/>
          </p:nvPr>
        </p:nvSpPr>
        <p:spPr>
          <a:xfrm>
            <a:off x="153495" y="154396"/>
            <a:ext cx="8727371" cy="548559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b="0" i="0">
                <a:latin typeface="Verdana"/>
                <a:cs typeface="Verdana"/>
              </a:defRPr>
            </a:lvl1pPr>
          </a:lstStyle>
          <a:p>
            <a:pPr lvl="0"/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</a:t>
            </a:r>
            <a:r>
              <a:rPr lang="fr-FR" dirty="0" err="1" smtClean="0"/>
              <a:t>Title</a:t>
            </a:r>
            <a:endParaRPr lang="fr-FR" dirty="0" smtClean="0"/>
          </a:p>
        </p:txBody>
      </p:sp>
      <p:sp>
        <p:nvSpPr>
          <p:cNvPr id="5" name="Espace réservé du texte 8"/>
          <p:cNvSpPr>
            <a:spLocks noGrp="1"/>
          </p:cNvSpPr>
          <p:nvPr>
            <p:ph type="body" sz="quarter" idx="20" hasCustomPrompt="1"/>
          </p:nvPr>
        </p:nvSpPr>
        <p:spPr>
          <a:xfrm>
            <a:off x="160204" y="685246"/>
            <a:ext cx="8720673" cy="356251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400" b="0" i="0">
                <a:solidFill>
                  <a:schemeClr val="accent2"/>
                </a:solidFill>
                <a:latin typeface="Verdana"/>
                <a:cs typeface="Verdana"/>
              </a:defRPr>
            </a:lvl1pPr>
          </a:lstStyle>
          <a:p>
            <a:pPr lvl="0"/>
            <a:r>
              <a:rPr lang="fr-FR" dirty="0" smtClean="0"/>
              <a:t>Click to Edit </a:t>
            </a:r>
            <a:r>
              <a:rPr lang="fr-FR" dirty="0" err="1" smtClean="0"/>
              <a:t>Optional</a:t>
            </a:r>
            <a:r>
              <a:rPr lang="fr-FR" dirty="0" smtClean="0"/>
              <a:t> </a:t>
            </a:r>
            <a:r>
              <a:rPr lang="fr-FR" dirty="0" err="1" smtClean="0"/>
              <a:t>Subtitle</a:t>
            </a:r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106168977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+ signa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ZoneTexte 10"/>
          <p:cNvSpPr txBox="1"/>
          <p:nvPr userDrawn="1"/>
        </p:nvSpPr>
        <p:spPr>
          <a:xfrm>
            <a:off x="169327" y="4728649"/>
            <a:ext cx="31242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700" b="0" i="0" dirty="0" smtClean="0">
                <a:latin typeface="Verdana"/>
                <a:cs typeface="Verdana"/>
              </a:rPr>
              <a:t>Auteur - Date</a:t>
            </a:r>
            <a:endParaRPr lang="fr-FR" sz="700" b="0" i="0" dirty="0">
              <a:latin typeface="Verdana"/>
              <a:cs typeface="Verdana"/>
            </a:endParaRPr>
          </a:p>
        </p:txBody>
      </p:sp>
      <p:sp>
        <p:nvSpPr>
          <p:cNvPr id="12" name="Espace réservé du contenu 7"/>
          <p:cNvSpPr>
            <a:spLocks noGrp="1"/>
          </p:cNvSpPr>
          <p:nvPr>
            <p:ph sz="quarter" idx="11" hasCustomPrompt="1"/>
          </p:nvPr>
        </p:nvSpPr>
        <p:spPr>
          <a:xfrm>
            <a:off x="4725493" y="1277379"/>
            <a:ext cx="4064000" cy="3234298"/>
          </a:xfrm>
          <a:prstGeom prst="rect">
            <a:avLst/>
          </a:prstGeom>
        </p:spPr>
        <p:txBody>
          <a:bodyPr vert="horz"/>
          <a:lstStyle>
            <a:lvl1pPr marL="182542" indent="-182542">
              <a:defRPr sz="2400" b="0" i="0">
                <a:latin typeface="Verdana"/>
                <a:cs typeface="Verdana"/>
              </a:defRPr>
            </a:lvl1pPr>
            <a:lvl2pPr marL="355558" indent="-173018">
              <a:buSzPct val="50000"/>
              <a:defRPr sz="1600" b="0" i="0">
                <a:latin typeface="Verdana"/>
                <a:cs typeface="Verdana"/>
              </a:defRPr>
            </a:lvl2pPr>
            <a:lvl3pPr marL="539683" indent="-184130">
              <a:buSzPct val="50000"/>
              <a:buFont typeface="Wingdings" charset="2"/>
              <a:buChar char="§"/>
              <a:defRPr sz="1400" b="0" i="0">
                <a:latin typeface="Verdana"/>
                <a:cs typeface="Verdana"/>
              </a:defRPr>
            </a:lvl3pPr>
            <a:lvl4pPr marL="722223" indent="-182542">
              <a:buSzPct val="50000"/>
              <a:buFont typeface="Courier New"/>
              <a:buChar char="o"/>
              <a:defRPr sz="1100" b="0" i="0">
                <a:latin typeface="Verdana"/>
                <a:cs typeface="Verdana"/>
              </a:defRPr>
            </a:lvl4pPr>
            <a:lvl5pPr>
              <a:defRPr b="0" i="0">
                <a:latin typeface="Verdana"/>
                <a:cs typeface="Verdana"/>
              </a:defRPr>
            </a:lvl5pPr>
          </a:lstStyle>
          <a:p>
            <a:pPr lvl="0"/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Master </a:t>
            </a:r>
            <a:r>
              <a:rPr lang="fr-FR" dirty="0" err="1" smtClean="0"/>
              <a:t>text</a:t>
            </a:r>
            <a:r>
              <a:rPr lang="fr-FR" dirty="0" smtClean="0"/>
              <a:t> styles</a:t>
            </a:r>
          </a:p>
          <a:p>
            <a:pPr lvl="1"/>
            <a:r>
              <a:rPr lang="fr-FR" dirty="0" smtClean="0"/>
              <a:t>Second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2"/>
            <a:r>
              <a:rPr lang="fr-FR" dirty="0" err="1" smtClean="0"/>
              <a:t>Third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3"/>
            <a:r>
              <a:rPr lang="fr-FR" dirty="0" err="1" smtClean="0"/>
              <a:t>Fourth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</p:txBody>
      </p:sp>
      <p:sp>
        <p:nvSpPr>
          <p:cNvPr id="13" name="Espace réservé du contenu 7"/>
          <p:cNvSpPr>
            <a:spLocks noGrp="1"/>
          </p:cNvSpPr>
          <p:nvPr>
            <p:ph sz="quarter" idx="17" hasCustomPrompt="1"/>
          </p:nvPr>
        </p:nvSpPr>
        <p:spPr>
          <a:xfrm>
            <a:off x="162643" y="1277379"/>
            <a:ext cx="4317999" cy="3234298"/>
          </a:xfrm>
          <a:prstGeom prst="rect">
            <a:avLst/>
          </a:prstGeom>
        </p:spPr>
        <p:txBody>
          <a:bodyPr vert="horz"/>
          <a:lstStyle>
            <a:lvl1pPr marL="182542" indent="-182542">
              <a:defRPr sz="2400" b="0" i="0">
                <a:latin typeface="Verdana"/>
                <a:cs typeface="Verdana"/>
              </a:defRPr>
            </a:lvl1pPr>
            <a:lvl2pPr marL="355558" indent="-173018">
              <a:buSzPct val="50000"/>
              <a:defRPr sz="1600" b="0" i="0">
                <a:latin typeface="Verdana"/>
                <a:cs typeface="Verdana"/>
              </a:defRPr>
            </a:lvl2pPr>
            <a:lvl3pPr marL="539683" indent="-184130">
              <a:buSzPct val="50000"/>
              <a:buFont typeface="Wingdings" charset="2"/>
              <a:buChar char="§"/>
              <a:defRPr sz="1400" b="0" i="0">
                <a:latin typeface="Verdana"/>
                <a:cs typeface="Verdana"/>
              </a:defRPr>
            </a:lvl3pPr>
            <a:lvl4pPr marL="722223" indent="-182542">
              <a:buSzPct val="50000"/>
              <a:buFont typeface="Courier New"/>
              <a:buChar char="o"/>
              <a:defRPr sz="1100" b="0" i="0">
                <a:latin typeface="Verdana"/>
                <a:cs typeface="Verdana"/>
              </a:defRPr>
            </a:lvl4pPr>
            <a:lvl5pPr>
              <a:defRPr b="0" i="0">
                <a:latin typeface="Verdana"/>
                <a:cs typeface="Verdana"/>
              </a:defRPr>
            </a:lvl5pPr>
          </a:lstStyle>
          <a:p>
            <a:pPr lvl="0"/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Master </a:t>
            </a:r>
            <a:r>
              <a:rPr lang="fr-FR" dirty="0" err="1" smtClean="0"/>
              <a:t>text</a:t>
            </a:r>
            <a:r>
              <a:rPr lang="fr-FR" dirty="0" smtClean="0"/>
              <a:t> styles</a:t>
            </a:r>
          </a:p>
          <a:p>
            <a:pPr lvl="1"/>
            <a:r>
              <a:rPr lang="fr-FR" dirty="0" smtClean="0"/>
              <a:t>Second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2"/>
            <a:r>
              <a:rPr lang="fr-FR" dirty="0" err="1" smtClean="0"/>
              <a:t>Third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3"/>
            <a:r>
              <a:rPr lang="fr-FR" dirty="0" err="1" smtClean="0"/>
              <a:t>Fourth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</p:txBody>
      </p:sp>
      <p:sp>
        <p:nvSpPr>
          <p:cNvPr id="5" name="Espace réservé du texte 2"/>
          <p:cNvSpPr>
            <a:spLocks noGrp="1"/>
          </p:cNvSpPr>
          <p:nvPr>
            <p:ph type="body" sz="quarter" idx="18" hasCustomPrompt="1"/>
          </p:nvPr>
        </p:nvSpPr>
        <p:spPr>
          <a:xfrm>
            <a:off x="153495" y="154396"/>
            <a:ext cx="8727371" cy="548559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b="0" i="0">
                <a:latin typeface="Verdana"/>
                <a:cs typeface="Verdana"/>
              </a:defRPr>
            </a:lvl1pPr>
          </a:lstStyle>
          <a:p>
            <a:pPr lvl="0"/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</a:t>
            </a:r>
            <a:r>
              <a:rPr lang="fr-FR" dirty="0" err="1" smtClean="0"/>
              <a:t>Title</a:t>
            </a:r>
            <a:endParaRPr lang="fr-FR" dirty="0" smtClean="0"/>
          </a:p>
        </p:txBody>
      </p:sp>
      <p:sp>
        <p:nvSpPr>
          <p:cNvPr id="6" name="Espace réservé du texte 8"/>
          <p:cNvSpPr>
            <a:spLocks noGrp="1"/>
          </p:cNvSpPr>
          <p:nvPr>
            <p:ph type="body" sz="quarter" idx="20" hasCustomPrompt="1"/>
          </p:nvPr>
        </p:nvSpPr>
        <p:spPr>
          <a:xfrm>
            <a:off x="160204" y="685246"/>
            <a:ext cx="8720673" cy="356251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400" b="0" i="0">
                <a:solidFill>
                  <a:schemeClr val="accent2"/>
                </a:solidFill>
                <a:latin typeface="Verdana"/>
                <a:cs typeface="Verdana"/>
              </a:defRPr>
            </a:lvl1pPr>
          </a:lstStyle>
          <a:p>
            <a:pPr lvl="0"/>
            <a:r>
              <a:rPr lang="fr-FR" dirty="0" smtClean="0"/>
              <a:t>Click to Edit </a:t>
            </a:r>
            <a:r>
              <a:rPr lang="fr-FR" dirty="0" err="1" smtClean="0"/>
              <a:t>Optional</a:t>
            </a:r>
            <a:r>
              <a:rPr lang="fr-FR" dirty="0" smtClean="0"/>
              <a:t> </a:t>
            </a:r>
            <a:r>
              <a:rPr lang="fr-FR" dirty="0" err="1" smtClean="0"/>
              <a:t>Subtitle</a:t>
            </a:r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310787568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ith callout + signa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ZoneTexte 10"/>
          <p:cNvSpPr txBox="1"/>
          <p:nvPr userDrawn="1"/>
        </p:nvSpPr>
        <p:spPr>
          <a:xfrm>
            <a:off x="169327" y="4728649"/>
            <a:ext cx="31242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700" b="0" i="0" dirty="0" smtClean="0">
                <a:latin typeface="Verdana"/>
                <a:cs typeface="Verdana"/>
              </a:rPr>
              <a:t>Auteur - Date</a:t>
            </a:r>
            <a:endParaRPr lang="fr-FR" sz="700" b="0" i="0" dirty="0">
              <a:latin typeface="Verdana"/>
              <a:cs typeface="Verdana"/>
            </a:endParaRPr>
          </a:p>
        </p:txBody>
      </p:sp>
      <p:sp>
        <p:nvSpPr>
          <p:cNvPr id="5" name="Espace réservé du texte 3"/>
          <p:cNvSpPr>
            <a:spLocks noGrp="1"/>
          </p:cNvSpPr>
          <p:nvPr>
            <p:ph type="body" sz="quarter" idx="15" hasCustomPrompt="1"/>
          </p:nvPr>
        </p:nvSpPr>
        <p:spPr>
          <a:xfrm>
            <a:off x="170183" y="3946821"/>
            <a:ext cx="4401819" cy="2465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latin typeface="Verdana"/>
                <a:cs typeface="Verdana"/>
              </a:defRPr>
            </a:lvl1pPr>
          </a:lstStyle>
          <a:p>
            <a:r>
              <a:rPr lang="fr-FR" sz="800" dirty="0" err="1" smtClean="0">
                <a:latin typeface="Verdana"/>
                <a:cs typeface="Verdana"/>
              </a:rPr>
              <a:t>Optional</a:t>
            </a:r>
            <a:r>
              <a:rPr lang="fr-FR" sz="800" dirty="0" smtClean="0">
                <a:latin typeface="Verdana"/>
                <a:cs typeface="Verdana"/>
              </a:rPr>
              <a:t> description / </a:t>
            </a:r>
            <a:r>
              <a:rPr lang="fr-FR" sz="800" dirty="0" err="1" smtClean="0">
                <a:latin typeface="Verdana"/>
                <a:cs typeface="Verdana"/>
              </a:rPr>
              <a:t>context</a:t>
            </a:r>
            <a:r>
              <a:rPr lang="fr-FR" sz="800" dirty="0" smtClean="0">
                <a:latin typeface="Verdana"/>
                <a:cs typeface="Verdana"/>
              </a:rPr>
              <a:t> </a:t>
            </a:r>
            <a:r>
              <a:rPr lang="fr-FR" sz="800" dirty="0" err="1" smtClean="0">
                <a:latin typeface="Verdana"/>
                <a:cs typeface="Verdana"/>
              </a:rPr>
              <a:t>goes</a:t>
            </a:r>
            <a:r>
              <a:rPr lang="fr-FR" sz="800" dirty="0" smtClean="0">
                <a:latin typeface="Verdana"/>
                <a:cs typeface="Verdana"/>
              </a:rPr>
              <a:t> </a:t>
            </a:r>
            <a:r>
              <a:rPr lang="fr-FR" sz="800" dirty="0" err="1" smtClean="0">
                <a:latin typeface="Verdana"/>
                <a:cs typeface="Verdana"/>
              </a:rPr>
              <a:t>here</a:t>
            </a:r>
            <a:endParaRPr lang="fr-FR" dirty="0"/>
          </a:p>
        </p:txBody>
      </p:sp>
      <p:sp>
        <p:nvSpPr>
          <p:cNvPr id="6" name="Espace réservé du texte 3"/>
          <p:cNvSpPr>
            <a:spLocks noGrp="1"/>
          </p:cNvSpPr>
          <p:nvPr>
            <p:ph type="body" sz="quarter" idx="16" hasCustomPrompt="1"/>
          </p:nvPr>
        </p:nvSpPr>
        <p:spPr>
          <a:xfrm>
            <a:off x="4743780" y="3946821"/>
            <a:ext cx="4146233" cy="2465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latin typeface="Verdana"/>
                <a:cs typeface="Verdana"/>
              </a:defRPr>
            </a:lvl1pPr>
          </a:lstStyle>
          <a:p>
            <a:r>
              <a:rPr lang="fr-FR" sz="800" dirty="0" err="1" smtClean="0">
                <a:latin typeface="Verdana"/>
                <a:cs typeface="Verdana"/>
              </a:rPr>
              <a:t>Optional</a:t>
            </a:r>
            <a:r>
              <a:rPr lang="fr-FR" sz="800" dirty="0" smtClean="0">
                <a:latin typeface="Verdana"/>
                <a:cs typeface="Verdana"/>
              </a:rPr>
              <a:t> description / </a:t>
            </a:r>
            <a:r>
              <a:rPr lang="fr-FR" sz="800" dirty="0" err="1" smtClean="0">
                <a:latin typeface="Verdana"/>
                <a:cs typeface="Verdana"/>
              </a:rPr>
              <a:t>context</a:t>
            </a:r>
            <a:r>
              <a:rPr lang="fr-FR" sz="800" dirty="0" smtClean="0">
                <a:latin typeface="Verdana"/>
                <a:cs typeface="Verdana"/>
              </a:rPr>
              <a:t> </a:t>
            </a:r>
            <a:r>
              <a:rPr lang="fr-FR" sz="800" dirty="0" err="1" smtClean="0">
                <a:latin typeface="Verdana"/>
                <a:cs typeface="Verdana"/>
              </a:rPr>
              <a:t>goes</a:t>
            </a:r>
            <a:r>
              <a:rPr lang="fr-FR" sz="800" dirty="0" smtClean="0">
                <a:latin typeface="Verdana"/>
                <a:cs typeface="Verdana"/>
              </a:rPr>
              <a:t> </a:t>
            </a:r>
            <a:r>
              <a:rPr lang="fr-FR" sz="800" dirty="0" err="1" smtClean="0">
                <a:latin typeface="Verdana"/>
                <a:cs typeface="Verdana"/>
              </a:rPr>
              <a:t>here</a:t>
            </a:r>
            <a:endParaRPr lang="fr-FR" dirty="0"/>
          </a:p>
        </p:txBody>
      </p:sp>
      <p:sp>
        <p:nvSpPr>
          <p:cNvPr id="7" name="Espace réservé du contenu 7"/>
          <p:cNvSpPr>
            <a:spLocks noGrp="1"/>
          </p:cNvSpPr>
          <p:nvPr>
            <p:ph sz="quarter" idx="11" hasCustomPrompt="1"/>
          </p:nvPr>
        </p:nvSpPr>
        <p:spPr>
          <a:xfrm>
            <a:off x="4725493" y="1277377"/>
            <a:ext cx="4064000" cy="2372286"/>
          </a:xfrm>
          <a:prstGeom prst="rect">
            <a:avLst/>
          </a:prstGeom>
        </p:spPr>
        <p:txBody>
          <a:bodyPr vert="horz"/>
          <a:lstStyle>
            <a:lvl1pPr marL="182542" indent="-182542">
              <a:defRPr sz="2400" b="0" i="0">
                <a:latin typeface="Verdana"/>
                <a:cs typeface="Verdana"/>
              </a:defRPr>
            </a:lvl1pPr>
            <a:lvl2pPr marL="355558" indent="-173018">
              <a:buSzPct val="50000"/>
              <a:defRPr sz="1600" b="0" i="0">
                <a:latin typeface="Verdana"/>
                <a:cs typeface="Verdana"/>
              </a:defRPr>
            </a:lvl2pPr>
            <a:lvl3pPr marL="539683" indent="-184130">
              <a:buSzPct val="50000"/>
              <a:buFont typeface="Wingdings" charset="2"/>
              <a:buChar char="§"/>
              <a:defRPr sz="1400" b="0" i="0">
                <a:latin typeface="Verdana"/>
                <a:cs typeface="Verdana"/>
              </a:defRPr>
            </a:lvl3pPr>
            <a:lvl4pPr marL="722223" indent="-182542">
              <a:buSzPct val="50000"/>
              <a:buFont typeface="Courier New"/>
              <a:buChar char="o"/>
              <a:defRPr sz="1100" b="0" i="0">
                <a:latin typeface="Verdana"/>
                <a:cs typeface="Verdana"/>
              </a:defRPr>
            </a:lvl4pPr>
            <a:lvl5pPr>
              <a:defRPr b="0" i="0">
                <a:latin typeface="Verdana"/>
                <a:cs typeface="Verdana"/>
              </a:defRPr>
            </a:lvl5pPr>
          </a:lstStyle>
          <a:p>
            <a:pPr lvl="0"/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Master </a:t>
            </a:r>
            <a:r>
              <a:rPr lang="fr-FR" dirty="0" err="1" smtClean="0"/>
              <a:t>text</a:t>
            </a:r>
            <a:r>
              <a:rPr lang="fr-FR" dirty="0" smtClean="0"/>
              <a:t> styles</a:t>
            </a:r>
          </a:p>
          <a:p>
            <a:pPr lvl="1"/>
            <a:r>
              <a:rPr lang="fr-FR" dirty="0" smtClean="0"/>
              <a:t>Second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2"/>
            <a:r>
              <a:rPr lang="fr-FR" dirty="0" err="1" smtClean="0"/>
              <a:t>Third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3"/>
            <a:r>
              <a:rPr lang="fr-FR" dirty="0" err="1" smtClean="0"/>
              <a:t>Fourth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</p:txBody>
      </p:sp>
      <p:sp>
        <p:nvSpPr>
          <p:cNvPr id="8" name="Espace réservé du contenu 7"/>
          <p:cNvSpPr>
            <a:spLocks noGrp="1"/>
          </p:cNvSpPr>
          <p:nvPr>
            <p:ph sz="quarter" idx="17" hasCustomPrompt="1"/>
          </p:nvPr>
        </p:nvSpPr>
        <p:spPr>
          <a:xfrm>
            <a:off x="162643" y="1277377"/>
            <a:ext cx="4317999" cy="2372286"/>
          </a:xfrm>
          <a:prstGeom prst="rect">
            <a:avLst/>
          </a:prstGeom>
        </p:spPr>
        <p:txBody>
          <a:bodyPr vert="horz"/>
          <a:lstStyle>
            <a:lvl1pPr marL="182542" indent="-182542">
              <a:defRPr sz="2400" b="0" i="0">
                <a:latin typeface="Verdana"/>
                <a:cs typeface="Verdana"/>
              </a:defRPr>
            </a:lvl1pPr>
            <a:lvl2pPr marL="355558" indent="-173018">
              <a:buSzPct val="50000"/>
              <a:defRPr sz="1600" b="0" i="0">
                <a:latin typeface="Verdana"/>
                <a:cs typeface="Verdana"/>
              </a:defRPr>
            </a:lvl2pPr>
            <a:lvl3pPr marL="539683" indent="-184130">
              <a:buSzPct val="50000"/>
              <a:buFont typeface="Wingdings" charset="2"/>
              <a:buChar char="§"/>
              <a:defRPr sz="1400" b="0" i="0">
                <a:latin typeface="Verdana"/>
                <a:cs typeface="Verdana"/>
              </a:defRPr>
            </a:lvl3pPr>
            <a:lvl4pPr marL="722223" indent="-182542">
              <a:buSzPct val="50000"/>
              <a:buFont typeface="Courier New"/>
              <a:buChar char="o"/>
              <a:defRPr sz="1100" b="0" i="0">
                <a:latin typeface="Verdana"/>
                <a:cs typeface="Verdana"/>
              </a:defRPr>
            </a:lvl4pPr>
            <a:lvl5pPr>
              <a:defRPr b="0" i="0">
                <a:latin typeface="Verdana"/>
                <a:cs typeface="Verdana"/>
              </a:defRPr>
            </a:lvl5pPr>
          </a:lstStyle>
          <a:p>
            <a:pPr lvl="0"/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Master </a:t>
            </a:r>
            <a:r>
              <a:rPr lang="fr-FR" dirty="0" err="1" smtClean="0"/>
              <a:t>text</a:t>
            </a:r>
            <a:r>
              <a:rPr lang="fr-FR" dirty="0" smtClean="0"/>
              <a:t> styles</a:t>
            </a:r>
          </a:p>
          <a:p>
            <a:pPr lvl="1"/>
            <a:r>
              <a:rPr lang="fr-FR" dirty="0" smtClean="0"/>
              <a:t>Second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2"/>
            <a:r>
              <a:rPr lang="fr-FR" dirty="0" err="1" smtClean="0"/>
              <a:t>Third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3"/>
            <a:r>
              <a:rPr lang="fr-FR" dirty="0" err="1" smtClean="0"/>
              <a:t>Fourth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</p:txBody>
      </p:sp>
      <p:sp>
        <p:nvSpPr>
          <p:cNvPr id="9" name="Espace réservé du texte 2"/>
          <p:cNvSpPr>
            <a:spLocks noGrp="1"/>
          </p:cNvSpPr>
          <p:nvPr>
            <p:ph type="body" sz="quarter" idx="18" hasCustomPrompt="1"/>
          </p:nvPr>
        </p:nvSpPr>
        <p:spPr>
          <a:xfrm>
            <a:off x="153495" y="154396"/>
            <a:ext cx="8727371" cy="548559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b="0" i="0">
                <a:latin typeface="Verdana"/>
                <a:cs typeface="Verdana"/>
              </a:defRPr>
            </a:lvl1pPr>
          </a:lstStyle>
          <a:p>
            <a:pPr lvl="0"/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</a:t>
            </a:r>
            <a:r>
              <a:rPr lang="fr-FR" dirty="0" err="1" smtClean="0"/>
              <a:t>Title</a:t>
            </a:r>
            <a:endParaRPr lang="fr-FR" dirty="0" smtClean="0"/>
          </a:p>
        </p:txBody>
      </p:sp>
      <p:sp>
        <p:nvSpPr>
          <p:cNvPr id="10" name="Espace réservé du texte 8"/>
          <p:cNvSpPr>
            <a:spLocks noGrp="1"/>
          </p:cNvSpPr>
          <p:nvPr>
            <p:ph type="body" sz="quarter" idx="20" hasCustomPrompt="1"/>
          </p:nvPr>
        </p:nvSpPr>
        <p:spPr>
          <a:xfrm>
            <a:off x="160204" y="685246"/>
            <a:ext cx="8720673" cy="356251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400" b="0" i="0">
                <a:solidFill>
                  <a:schemeClr val="accent2"/>
                </a:solidFill>
                <a:latin typeface="Verdana"/>
                <a:cs typeface="Verdana"/>
              </a:defRPr>
            </a:lvl1pPr>
          </a:lstStyle>
          <a:p>
            <a:pPr lvl="0"/>
            <a:r>
              <a:rPr lang="fr-FR" dirty="0" smtClean="0"/>
              <a:t>Click to Edit </a:t>
            </a:r>
            <a:r>
              <a:rPr lang="fr-FR" dirty="0" err="1" smtClean="0"/>
              <a:t>Optional</a:t>
            </a:r>
            <a:r>
              <a:rPr lang="fr-FR" dirty="0" smtClean="0"/>
              <a:t> </a:t>
            </a:r>
            <a:r>
              <a:rPr lang="fr-FR" dirty="0" err="1" smtClean="0"/>
              <a:t>Subtitle</a:t>
            </a:r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55259268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layout V2-2 + signa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13" y="3859215"/>
            <a:ext cx="9135879" cy="652462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4" name="Rectangle 3"/>
          <p:cNvSpPr/>
          <p:nvPr userDrawn="1"/>
        </p:nvSpPr>
        <p:spPr>
          <a:xfrm>
            <a:off x="13" y="4097356"/>
            <a:ext cx="9135879" cy="414337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5" name="ZoneTexte 4"/>
          <p:cNvSpPr txBox="1"/>
          <p:nvPr userDrawn="1"/>
        </p:nvSpPr>
        <p:spPr>
          <a:xfrm>
            <a:off x="169327" y="4728649"/>
            <a:ext cx="31242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700" b="0" i="0" dirty="0" smtClean="0">
                <a:latin typeface="Verdana"/>
                <a:cs typeface="Verdana"/>
              </a:rPr>
              <a:t>Auteur - Date</a:t>
            </a:r>
            <a:endParaRPr lang="fr-FR" sz="700" b="0" i="0" dirty="0">
              <a:latin typeface="Verdana"/>
              <a:cs typeface="Verdana"/>
            </a:endParaRPr>
          </a:p>
        </p:txBody>
      </p:sp>
      <p:sp>
        <p:nvSpPr>
          <p:cNvPr id="7" name="Espace réservé du contenu 7"/>
          <p:cNvSpPr>
            <a:spLocks noGrp="1"/>
          </p:cNvSpPr>
          <p:nvPr>
            <p:ph sz="quarter" idx="17" hasCustomPrompt="1"/>
          </p:nvPr>
        </p:nvSpPr>
        <p:spPr>
          <a:xfrm>
            <a:off x="162631" y="1277395"/>
            <a:ext cx="8727371" cy="2372285"/>
          </a:xfrm>
          <a:prstGeom prst="rect">
            <a:avLst/>
          </a:prstGeom>
        </p:spPr>
        <p:txBody>
          <a:bodyPr vert="horz"/>
          <a:lstStyle>
            <a:lvl1pPr marL="182542" indent="-182542">
              <a:defRPr sz="2400" b="0" i="0">
                <a:latin typeface="Verdana"/>
                <a:cs typeface="Verdana"/>
              </a:defRPr>
            </a:lvl1pPr>
            <a:lvl2pPr marL="355558" indent="-173018">
              <a:buSzPct val="50000"/>
              <a:defRPr sz="1600" b="0" i="0">
                <a:latin typeface="Verdana"/>
                <a:cs typeface="Verdana"/>
              </a:defRPr>
            </a:lvl2pPr>
            <a:lvl3pPr marL="539683" indent="-184130">
              <a:buSzPct val="50000"/>
              <a:buFont typeface="Wingdings" charset="2"/>
              <a:buChar char="§"/>
              <a:defRPr sz="1400" b="0" i="0">
                <a:latin typeface="Verdana"/>
                <a:cs typeface="Verdana"/>
              </a:defRPr>
            </a:lvl3pPr>
            <a:lvl4pPr marL="722223" indent="-182542">
              <a:buSzPct val="50000"/>
              <a:buFont typeface="Courier New"/>
              <a:buChar char="o"/>
              <a:defRPr sz="1100" b="0" i="0">
                <a:latin typeface="Verdana"/>
                <a:cs typeface="Verdana"/>
              </a:defRPr>
            </a:lvl4pPr>
            <a:lvl5pPr>
              <a:defRPr b="0" i="0">
                <a:latin typeface="Verdana"/>
                <a:cs typeface="Verdana"/>
              </a:defRPr>
            </a:lvl5pPr>
          </a:lstStyle>
          <a:p>
            <a:pPr lvl="0"/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Master </a:t>
            </a:r>
            <a:r>
              <a:rPr lang="fr-FR" dirty="0" err="1" smtClean="0"/>
              <a:t>text</a:t>
            </a:r>
            <a:r>
              <a:rPr lang="fr-FR" dirty="0" smtClean="0"/>
              <a:t> styles</a:t>
            </a:r>
          </a:p>
          <a:p>
            <a:pPr lvl="1"/>
            <a:r>
              <a:rPr lang="fr-FR" dirty="0" smtClean="0"/>
              <a:t>Second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2"/>
            <a:r>
              <a:rPr lang="fr-FR" dirty="0" err="1" smtClean="0"/>
              <a:t>Third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3"/>
            <a:r>
              <a:rPr lang="fr-FR" dirty="0" err="1" smtClean="0"/>
              <a:t>Fourth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</p:txBody>
      </p:sp>
      <p:sp>
        <p:nvSpPr>
          <p:cNvPr id="6" name="Espace réservé du texte 2"/>
          <p:cNvSpPr>
            <a:spLocks noGrp="1"/>
          </p:cNvSpPr>
          <p:nvPr>
            <p:ph type="body" sz="quarter" idx="18" hasCustomPrompt="1"/>
          </p:nvPr>
        </p:nvSpPr>
        <p:spPr>
          <a:xfrm>
            <a:off x="153495" y="154396"/>
            <a:ext cx="8727371" cy="548559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b="0" i="0">
                <a:latin typeface="Verdana"/>
                <a:cs typeface="Verdana"/>
              </a:defRPr>
            </a:lvl1pPr>
          </a:lstStyle>
          <a:p>
            <a:pPr lvl="0"/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</a:t>
            </a:r>
            <a:r>
              <a:rPr lang="fr-FR" dirty="0" err="1" smtClean="0"/>
              <a:t>Title</a:t>
            </a:r>
            <a:endParaRPr lang="fr-FR" dirty="0" smtClean="0"/>
          </a:p>
        </p:txBody>
      </p:sp>
      <p:sp>
        <p:nvSpPr>
          <p:cNvPr id="8" name="Espace réservé du texte 8"/>
          <p:cNvSpPr>
            <a:spLocks noGrp="1"/>
          </p:cNvSpPr>
          <p:nvPr>
            <p:ph type="body" sz="quarter" idx="20" hasCustomPrompt="1"/>
          </p:nvPr>
        </p:nvSpPr>
        <p:spPr>
          <a:xfrm>
            <a:off x="160204" y="685246"/>
            <a:ext cx="8720673" cy="356251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400" b="0" i="0">
                <a:solidFill>
                  <a:schemeClr val="accent2"/>
                </a:solidFill>
                <a:latin typeface="Verdana"/>
                <a:cs typeface="Verdana"/>
              </a:defRPr>
            </a:lvl1pPr>
          </a:lstStyle>
          <a:p>
            <a:pPr lvl="0"/>
            <a:r>
              <a:rPr lang="fr-FR" dirty="0" smtClean="0"/>
              <a:t>Click to Edit </a:t>
            </a:r>
            <a:r>
              <a:rPr lang="fr-FR" dirty="0" err="1" smtClean="0"/>
              <a:t>Optional</a:t>
            </a:r>
            <a:r>
              <a:rPr lang="fr-FR" dirty="0" smtClean="0"/>
              <a:t> </a:t>
            </a:r>
            <a:r>
              <a:rPr lang="fr-FR" dirty="0" err="1" smtClean="0"/>
              <a:t>Subtitle</a:t>
            </a:r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109828634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V2-2 + signa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13" y="3859215"/>
            <a:ext cx="9135879" cy="652462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8" name="Rectangle 7"/>
          <p:cNvSpPr/>
          <p:nvPr userDrawn="1"/>
        </p:nvSpPr>
        <p:spPr>
          <a:xfrm>
            <a:off x="13" y="4097356"/>
            <a:ext cx="9135879" cy="414337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12" name="ZoneTexte 11"/>
          <p:cNvSpPr txBox="1"/>
          <p:nvPr userDrawn="1"/>
        </p:nvSpPr>
        <p:spPr>
          <a:xfrm>
            <a:off x="169327" y="4728649"/>
            <a:ext cx="31242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700" b="0" i="0" dirty="0" smtClean="0">
                <a:latin typeface="Verdana"/>
                <a:cs typeface="Verdana"/>
              </a:rPr>
              <a:t>Auteur - Date</a:t>
            </a:r>
            <a:endParaRPr lang="fr-FR" sz="700" b="0" i="0" dirty="0">
              <a:latin typeface="Verdana"/>
              <a:cs typeface="Verdana"/>
            </a:endParaRPr>
          </a:p>
        </p:txBody>
      </p:sp>
      <p:sp>
        <p:nvSpPr>
          <p:cNvPr id="13" name="Espace réservé du contenu 7"/>
          <p:cNvSpPr>
            <a:spLocks noGrp="1"/>
          </p:cNvSpPr>
          <p:nvPr>
            <p:ph sz="quarter" idx="11" hasCustomPrompt="1"/>
          </p:nvPr>
        </p:nvSpPr>
        <p:spPr>
          <a:xfrm>
            <a:off x="4725493" y="1277395"/>
            <a:ext cx="4064000" cy="2372285"/>
          </a:xfrm>
          <a:prstGeom prst="rect">
            <a:avLst/>
          </a:prstGeom>
        </p:spPr>
        <p:txBody>
          <a:bodyPr vert="horz"/>
          <a:lstStyle>
            <a:lvl1pPr marL="182542" indent="-182542">
              <a:defRPr sz="2400" b="0" i="0">
                <a:latin typeface="Verdana"/>
                <a:cs typeface="Verdana"/>
              </a:defRPr>
            </a:lvl1pPr>
            <a:lvl2pPr marL="355558" indent="-173018">
              <a:buSzPct val="50000"/>
              <a:defRPr sz="1600" b="0" i="0">
                <a:latin typeface="Verdana"/>
                <a:cs typeface="Verdana"/>
              </a:defRPr>
            </a:lvl2pPr>
            <a:lvl3pPr marL="539683" indent="-184130">
              <a:buSzPct val="50000"/>
              <a:buFont typeface="Wingdings" charset="2"/>
              <a:buChar char="§"/>
              <a:defRPr sz="1400" b="0" i="0">
                <a:latin typeface="Verdana"/>
                <a:cs typeface="Verdana"/>
              </a:defRPr>
            </a:lvl3pPr>
            <a:lvl4pPr marL="722223" indent="-182542">
              <a:buSzPct val="50000"/>
              <a:buFont typeface="Courier New"/>
              <a:buChar char="o"/>
              <a:defRPr sz="1100" b="0" i="0">
                <a:latin typeface="Verdana"/>
                <a:cs typeface="Verdana"/>
              </a:defRPr>
            </a:lvl4pPr>
            <a:lvl5pPr>
              <a:defRPr b="0" i="0">
                <a:latin typeface="Verdana"/>
                <a:cs typeface="Verdana"/>
              </a:defRPr>
            </a:lvl5pPr>
          </a:lstStyle>
          <a:p>
            <a:pPr lvl="0"/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Master </a:t>
            </a:r>
            <a:r>
              <a:rPr lang="fr-FR" dirty="0" err="1" smtClean="0"/>
              <a:t>text</a:t>
            </a:r>
            <a:r>
              <a:rPr lang="fr-FR" dirty="0" smtClean="0"/>
              <a:t> styles</a:t>
            </a:r>
          </a:p>
          <a:p>
            <a:pPr lvl="1"/>
            <a:r>
              <a:rPr lang="fr-FR" dirty="0" smtClean="0"/>
              <a:t>Second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2"/>
            <a:r>
              <a:rPr lang="fr-FR" dirty="0" err="1" smtClean="0"/>
              <a:t>Third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3"/>
            <a:r>
              <a:rPr lang="fr-FR" dirty="0" err="1" smtClean="0"/>
              <a:t>Fourth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</p:txBody>
      </p:sp>
      <p:sp>
        <p:nvSpPr>
          <p:cNvPr id="14" name="Espace réservé du contenu 7"/>
          <p:cNvSpPr>
            <a:spLocks noGrp="1"/>
          </p:cNvSpPr>
          <p:nvPr>
            <p:ph sz="quarter" idx="17" hasCustomPrompt="1"/>
          </p:nvPr>
        </p:nvSpPr>
        <p:spPr>
          <a:xfrm>
            <a:off x="162643" y="1277395"/>
            <a:ext cx="4317999" cy="2372285"/>
          </a:xfrm>
          <a:prstGeom prst="rect">
            <a:avLst/>
          </a:prstGeom>
        </p:spPr>
        <p:txBody>
          <a:bodyPr vert="horz"/>
          <a:lstStyle>
            <a:lvl1pPr marL="182542" indent="-182542">
              <a:defRPr sz="2400" b="0" i="0">
                <a:latin typeface="Verdana"/>
                <a:cs typeface="Verdana"/>
              </a:defRPr>
            </a:lvl1pPr>
            <a:lvl2pPr marL="355558" indent="-173018">
              <a:buSzPct val="50000"/>
              <a:defRPr sz="1600" b="0" i="0">
                <a:latin typeface="Verdana"/>
                <a:cs typeface="Verdana"/>
              </a:defRPr>
            </a:lvl2pPr>
            <a:lvl3pPr marL="539683" indent="-184130">
              <a:buSzPct val="50000"/>
              <a:buFont typeface="Wingdings" charset="2"/>
              <a:buChar char="§"/>
              <a:defRPr sz="1400" b="0" i="0">
                <a:latin typeface="Verdana"/>
                <a:cs typeface="Verdana"/>
              </a:defRPr>
            </a:lvl3pPr>
            <a:lvl4pPr marL="722223" indent="-182542">
              <a:buSzPct val="50000"/>
              <a:buFont typeface="Courier New"/>
              <a:buChar char="o"/>
              <a:defRPr sz="1100" b="0" i="0">
                <a:latin typeface="Verdana"/>
                <a:cs typeface="Verdana"/>
              </a:defRPr>
            </a:lvl4pPr>
            <a:lvl5pPr>
              <a:defRPr b="0" i="0">
                <a:latin typeface="Verdana"/>
                <a:cs typeface="Verdana"/>
              </a:defRPr>
            </a:lvl5pPr>
          </a:lstStyle>
          <a:p>
            <a:pPr lvl="0"/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Master </a:t>
            </a:r>
            <a:r>
              <a:rPr lang="fr-FR" dirty="0" err="1" smtClean="0"/>
              <a:t>text</a:t>
            </a:r>
            <a:r>
              <a:rPr lang="fr-FR" dirty="0" smtClean="0"/>
              <a:t> styles</a:t>
            </a:r>
          </a:p>
          <a:p>
            <a:pPr lvl="1"/>
            <a:r>
              <a:rPr lang="fr-FR" dirty="0" smtClean="0"/>
              <a:t>Second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2"/>
            <a:r>
              <a:rPr lang="fr-FR" dirty="0" err="1" smtClean="0"/>
              <a:t>Third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3"/>
            <a:r>
              <a:rPr lang="fr-FR" dirty="0" err="1" smtClean="0"/>
              <a:t>Fourth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</p:txBody>
      </p:sp>
      <p:sp>
        <p:nvSpPr>
          <p:cNvPr id="9" name="Espace réservé du texte 2"/>
          <p:cNvSpPr>
            <a:spLocks noGrp="1"/>
          </p:cNvSpPr>
          <p:nvPr>
            <p:ph type="body" sz="quarter" idx="18" hasCustomPrompt="1"/>
          </p:nvPr>
        </p:nvSpPr>
        <p:spPr>
          <a:xfrm>
            <a:off x="153495" y="154396"/>
            <a:ext cx="8727371" cy="548559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b="0" i="0">
                <a:latin typeface="Verdana"/>
                <a:cs typeface="Verdana"/>
              </a:defRPr>
            </a:lvl1pPr>
          </a:lstStyle>
          <a:p>
            <a:pPr lvl="0"/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</a:t>
            </a:r>
            <a:r>
              <a:rPr lang="fr-FR" dirty="0" err="1" smtClean="0"/>
              <a:t>Title</a:t>
            </a:r>
            <a:endParaRPr lang="fr-FR" dirty="0" smtClean="0"/>
          </a:p>
        </p:txBody>
      </p:sp>
      <p:sp>
        <p:nvSpPr>
          <p:cNvPr id="10" name="Espace réservé du texte 8"/>
          <p:cNvSpPr>
            <a:spLocks noGrp="1"/>
          </p:cNvSpPr>
          <p:nvPr>
            <p:ph type="body" sz="quarter" idx="20" hasCustomPrompt="1"/>
          </p:nvPr>
        </p:nvSpPr>
        <p:spPr>
          <a:xfrm>
            <a:off x="160204" y="685246"/>
            <a:ext cx="8720673" cy="356251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400" b="0" i="0">
                <a:solidFill>
                  <a:schemeClr val="accent2"/>
                </a:solidFill>
                <a:latin typeface="Verdana"/>
                <a:cs typeface="Verdana"/>
              </a:defRPr>
            </a:lvl1pPr>
          </a:lstStyle>
          <a:p>
            <a:pPr lvl="0"/>
            <a:r>
              <a:rPr lang="fr-FR" dirty="0" smtClean="0"/>
              <a:t>Click to Edit </a:t>
            </a:r>
            <a:r>
              <a:rPr lang="fr-FR" dirty="0" err="1" smtClean="0"/>
              <a:t>Optional</a:t>
            </a:r>
            <a:r>
              <a:rPr lang="fr-FR" dirty="0" smtClean="0"/>
              <a:t> </a:t>
            </a:r>
            <a:r>
              <a:rPr lang="fr-FR" dirty="0" err="1" smtClean="0"/>
              <a:t>Subtitle</a:t>
            </a:r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428543779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V2-2 with callout + signa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13" y="3859215"/>
            <a:ext cx="9135879" cy="652462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8" name="Rectangle 7"/>
          <p:cNvSpPr/>
          <p:nvPr userDrawn="1"/>
        </p:nvSpPr>
        <p:spPr>
          <a:xfrm>
            <a:off x="13" y="4097356"/>
            <a:ext cx="9135879" cy="414337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11" name="Espace réservé du contenu 7"/>
          <p:cNvSpPr>
            <a:spLocks noGrp="1"/>
          </p:cNvSpPr>
          <p:nvPr>
            <p:ph sz="quarter" idx="11" hasCustomPrompt="1"/>
          </p:nvPr>
        </p:nvSpPr>
        <p:spPr>
          <a:xfrm>
            <a:off x="4725493" y="1277379"/>
            <a:ext cx="4064000" cy="2084626"/>
          </a:xfrm>
          <a:prstGeom prst="rect">
            <a:avLst/>
          </a:prstGeom>
        </p:spPr>
        <p:txBody>
          <a:bodyPr vert="horz"/>
          <a:lstStyle>
            <a:lvl1pPr marL="182542" indent="-182542">
              <a:defRPr sz="2400" b="0" i="0">
                <a:latin typeface="Verdana"/>
                <a:cs typeface="Verdana"/>
              </a:defRPr>
            </a:lvl1pPr>
            <a:lvl2pPr marL="355558" indent="-173018">
              <a:buSzPct val="50000"/>
              <a:defRPr sz="1600" b="0" i="0">
                <a:latin typeface="Verdana"/>
                <a:cs typeface="Verdana"/>
              </a:defRPr>
            </a:lvl2pPr>
            <a:lvl3pPr marL="539683" indent="-184130">
              <a:buSzPct val="50000"/>
              <a:buFont typeface="Wingdings" charset="2"/>
              <a:buChar char="§"/>
              <a:defRPr sz="1400" b="0" i="0">
                <a:latin typeface="Verdana"/>
                <a:cs typeface="Verdana"/>
              </a:defRPr>
            </a:lvl3pPr>
            <a:lvl4pPr marL="722223" indent="-182542">
              <a:buSzPct val="50000"/>
              <a:buFont typeface="Courier New"/>
              <a:buChar char="o"/>
              <a:defRPr sz="1100" b="0" i="0">
                <a:latin typeface="Verdana"/>
                <a:cs typeface="Verdana"/>
              </a:defRPr>
            </a:lvl4pPr>
            <a:lvl5pPr>
              <a:defRPr b="0" i="0">
                <a:latin typeface="Verdana"/>
                <a:cs typeface="Verdana"/>
              </a:defRPr>
            </a:lvl5pPr>
          </a:lstStyle>
          <a:p>
            <a:pPr lvl="0"/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Master </a:t>
            </a:r>
            <a:r>
              <a:rPr lang="fr-FR" dirty="0" err="1" smtClean="0"/>
              <a:t>text</a:t>
            </a:r>
            <a:r>
              <a:rPr lang="fr-FR" dirty="0" smtClean="0"/>
              <a:t> styles</a:t>
            </a:r>
          </a:p>
          <a:p>
            <a:pPr lvl="1"/>
            <a:r>
              <a:rPr lang="fr-FR" dirty="0" smtClean="0"/>
              <a:t>Second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2"/>
            <a:r>
              <a:rPr lang="fr-FR" dirty="0" err="1" smtClean="0"/>
              <a:t>Third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3"/>
            <a:r>
              <a:rPr lang="fr-FR" dirty="0" err="1" smtClean="0"/>
              <a:t>Fourth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</p:txBody>
      </p:sp>
      <p:sp>
        <p:nvSpPr>
          <p:cNvPr id="12" name="ZoneTexte 11"/>
          <p:cNvSpPr txBox="1"/>
          <p:nvPr userDrawn="1"/>
        </p:nvSpPr>
        <p:spPr>
          <a:xfrm>
            <a:off x="169327" y="4728649"/>
            <a:ext cx="31242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700" b="0" i="0" dirty="0" smtClean="0">
                <a:latin typeface="Verdana"/>
                <a:cs typeface="Verdana"/>
              </a:rPr>
              <a:t>Auteur - Date</a:t>
            </a:r>
            <a:endParaRPr lang="fr-FR" sz="700" b="0" i="0" dirty="0">
              <a:latin typeface="Verdana"/>
              <a:cs typeface="Verdana"/>
            </a:endParaRPr>
          </a:p>
        </p:txBody>
      </p:sp>
      <p:sp>
        <p:nvSpPr>
          <p:cNvPr id="9" name="Espace réservé du texte 3"/>
          <p:cNvSpPr>
            <a:spLocks noGrp="1"/>
          </p:cNvSpPr>
          <p:nvPr>
            <p:ph type="body" sz="quarter" idx="15" hasCustomPrompt="1"/>
          </p:nvPr>
        </p:nvSpPr>
        <p:spPr>
          <a:xfrm>
            <a:off x="170183" y="3499161"/>
            <a:ext cx="4401819" cy="2465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latin typeface="Verdana"/>
                <a:cs typeface="Verdana"/>
              </a:defRPr>
            </a:lvl1pPr>
          </a:lstStyle>
          <a:p>
            <a:r>
              <a:rPr lang="fr-FR" sz="800" dirty="0" err="1" smtClean="0">
                <a:latin typeface="Verdana"/>
                <a:cs typeface="Verdana"/>
              </a:rPr>
              <a:t>Optional</a:t>
            </a:r>
            <a:r>
              <a:rPr lang="fr-FR" sz="800" dirty="0" smtClean="0">
                <a:latin typeface="Verdana"/>
                <a:cs typeface="Verdana"/>
              </a:rPr>
              <a:t> description / </a:t>
            </a:r>
            <a:r>
              <a:rPr lang="fr-FR" sz="800" dirty="0" err="1" smtClean="0">
                <a:latin typeface="Verdana"/>
                <a:cs typeface="Verdana"/>
              </a:rPr>
              <a:t>context</a:t>
            </a:r>
            <a:r>
              <a:rPr lang="fr-FR" sz="800" dirty="0" smtClean="0">
                <a:latin typeface="Verdana"/>
                <a:cs typeface="Verdana"/>
              </a:rPr>
              <a:t> </a:t>
            </a:r>
            <a:r>
              <a:rPr lang="fr-FR" sz="800" dirty="0" err="1" smtClean="0">
                <a:latin typeface="Verdana"/>
                <a:cs typeface="Verdana"/>
              </a:rPr>
              <a:t>goes</a:t>
            </a:r>
            <a:r>
              <a:rPr lang="fr-FR" sz="800" dirty="0" smtClean="0">
                <a:latin typeface="Verdana"/>
                <a:cs typeface="Verdana"/>
              </a:rPr>
              <a:t> </a:t>
            </a:r>
            <a:r>
              <a:rPr lang="fr-FR" sz="800" dirty="0" err="1" smtClean="0">
                <a:latin typeface="Verdana"/>
                <a:cs typeface="Verdana"/>
              </a:rPr>
              <a:t>here</a:t>
            </a:r>
            <a:endParaRPr lang="fr-FR" dirty="0"/>
          </a:p>
        </p:txBody>
      </p:sp>
      <p:sp>
        <p:nvSpPr>
          <p:cNvPr id="13" name="Espace réservé du texte 3"/>
          <p:cNvSpPr>
            <a:spLocks noGrp="1"/>
          </p:cNvSpPr>
          <p:nvPr>
            <p:ph type="body" sz="quarter" idx="16" hasCustomPrompt="1"/>
          </p:nvPr>
        </p:nvSpPr>
        <p:spPr>
          <a:xfrm>
            <a:off x="4743780" y="3499161"/>
            <a:ext cx="4146233" cy="2465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latin typeface="Verdana"/>
                <a:cs typeface="Verdana"/>
              </a:defRPr>
            </a:lvl1pPr>
          </a:lstStyle>
          <a:p>
            <a:r>
              <a:rPr lang="fr-FR" sz="800" dirty="0" err="1" smtClean="0">
                <a:latin typeface="Verdana"/>
                <a:cs typeface="Verdana"/>
              </a:rPr>
              <a:t>Optional</a:t>
            </a:r>
            <a:r>
              <a:rPr lang="fr-FR" sz="800" dirty="0" smtClean="0">
                <a:latin typeface="Verdana"/>
                <a:cs typeface="Verdana"/>
              </a:rPr>
              <a:t> description / </a:t>
            </a:r>
            <a:r>
              <a:rPr lang="fr-FR" sz="800" dirty="0" err="1" smtClean="0">
                <a:latin typeface="Verdana"/>
                <a:cs typeface="Verdana"/>
              </a:rPr>
              <a:t>context</a:t>
            </a:r>
            <a:r>
              <a:rPr lang="fr-FR" sz="800" dirty="0" smtClean="0">
                <a:latin typeface="Verdana"/>
                <a:cs typeface="Verdana"/>
              </a:rPr>
              <a:t> </a:t>
            </a:r>
            <a:r>
              <a:rPr lang="fr-FR" sz="800" dirty="0" err="1" smtClean="0">
                <a:latin typeface="Verdana"/>
                <a:cs typeface="Verdana"/>
              </a:rPr>
              <a:t>goes</a:t>
            </a:r>
            <a:r>
              <a:rPr lang="fr-FR" sz="800" dirty="0" smtClean="0">
                <a:latin typeface="Verdana"/>
                <a:cs typeface="Verdana"/>
              </a:rPr>
              <a:t> </a:t>
            </a:r>
            <a:r>
              <a:rPr lang="fr-FR" sz="800" dirty="0" err="1" smtClean="0">
                <a:latin typeface="Verdana"/>
                <a:cs typeface="Verdana"/>
              </a:rPr>
              <a:t>here</a:t>
            </a:r>
            <a:endParaRPr lang="fr-FR" dirty="0"/>
          </a:p>
        </p:txBody>
      </p:sp>
      <p:sp>
        <p:nvSpPr>
          <p:cNvPr id="14" name="Espace réservé du contenu 7"/>
          <p:cNvSpPr>
            <a:spLocks noGrp="1"/>
          </p:cNvSpPr>
          <p:nvPr>
            <p:ph sz="quarter" idx="17" hasCustomPrompt="1"/>
          </p:nvPr>
        </p:nvSpPr>
        <p:spPr>
          <a:xfrm>
            <a:off x="162643" y="1277379"/>
            <a:ext cx="4317999" cy="2084626"/>
          </a:xfrm>
          <a:prstGeom prst="rect">
            <a:avLst/>
          </a:prstGeom>
        </p:spPr>
        <p:txBody>
          <a:bodyPr vert="horz"/>
          <a:lstStyle>
            <a:lvl1pPr marL="182542" indent="-182542">
              <a:defRPr sz="2400" b="0" i="0">
                <a:latin typeface="Verdana"/>
                <a:cs typeface="Verdana"/>
              </a:defRPr>
            </a:lvl1pPr>
            <a:lvl2pPr marL="355558" indent="-173018">
              <a:buSzPct val="50000"/>
              <a:defRPr sz="1600" b="0" i="0">
                <a:latin typeface="Verdana"/>
                <a:cs typeface="Verdana"/>
              </a:defRPr>
            </a:lvl2pPr>
            <a:lvl3pPr marL="539683" indent="-184130">
              <a:buSzPct val="50000"/>
              <a:buFont typeface="Wingdings" charset="2"/>
              <a:buChar char="§"/>
              <a:defRPr sz="1400" b="0" i="0">
                <a:latin typeface="Verdana"/>
                <a:cs typeface="Verdana"/>
              </a:defRPr>
            </a:lvl3pPr>
            <a:lvl4pPr marL="722223" indent="-182542">
              <a:buSzPct val="50000"/>
              <a:buFont typeface="Courier New"/>
              <a:buChar char="o"/>
              <a:defRPr sz="1100" b="0" i="0">
                <a:latin typeface="Verdana"/>
                <a:cs typeface="Verdana"/>
              </a:defRPr>
            </a:lvl4pPr>
            <a:lvl5pPr>
              <a:defRPr b="0" i="0">
                <a:latin typeface="Verdana"/>
                <a:cs typeface="Verdana"/>
              </a:defRPr>
            </a:lvl5pPr>
          </a:lstStyle>
          <a:p>
            <a:pPr lvl="0"/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Master </a:t>
            </a:r>
            <a:r>
              <a:rPr lang="fr-FR" dirty="0" err="1" smtClean="0"/>
              <a:t>text</a:t>
            </a:r>
            <a:r>
              <a:rPr lang="fr-FR" dirty="0" smtClean="0"/>
              <a:t> styles</a:t>
            </a:r>
          </a:p>
          <a:p>
            <a:pPr lvl="1"/>
            <a:r>
              <a:rPr lang="fr-FR" dirty="0" smtClean="0"/>
              <a:t>Second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2"/>
            <a:r>
              <a:rPr lang="fr-FR" dirty="0" err="1" smtClean="0"/>
              <a:t>Third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3"/>
            <a:r>
              <a:rPr lang="fr-FR" dirty="0" err="1" smtClean="0"/>
              <a:t>Fourth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</p:txBody>
      </p:sp>
      <p:sp>
        <p:nvSpPr>
          <p:cNvPr id="10" name="Espace réservé du texte 2"/>
          <p:cNvSpPr>
            <a:spLocks noGrp="1"/>
          </p:cNvSpPr>
          <p:nvPr>
            <p:ph type="body" sz="quarter" idx="18" hasCustomPrompt="1"/>
          </p:nvPr>
        </p:nvSpPr>
        <p:spPr>
          <a:xfrm>
            <a:off x="153495" y="154396"/>
            <a:ext cx="8727371" cy="548559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b="0" i="0">
                <a:latin typeface="Verdana"/>
                <a:cs typeface="Verdana"/>
              </a:defRPr>
            </a:lvl1pPr>
          </a:lstStyle>
          <a:p>
            <a:pPr lvl="0"/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</a:t>
            </a:r>
            <a:r>
              <a:rPr lang="fr-FR" dirty="0" err="1" smtClean="0"/>
              <a:t>Title</a:t>
            </a:r>
            <a:endParaRPr lang="fr-FR" dirty="0" smtClean="0"/>
          </a:p>
        </p:txBody>
      </p:sp>
      <p:sp>
        <p:nvSpPr>
          <p:cNvPr id="15" name="Espace réservé du texte 8"/>
          <p:cNvSpPr>
            <a:spLocks noGrp="1"/>
          </p:cNvSpPr>
          <p:nvPr>
            <p:ph type="body" sz="quarter" idx="20" hasCustomPrompt="1"/>
          </p:nvPr>
        </p:nvSpPr>
        <p:spPr>
          <a:xfrm>
            <a:off x="160204" y="685246"/>
            <a:ext cx="8720673" cy="356251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400" b="0" i="0">
                <a:solidFill>
                  <a:schemeClr val="accent2"/>
                </a:solidFill>
                <a:latin typeface="Verdana"/>
                <a:cs typeface="Verdana"/>
              </a:defRPr>
            </a:lvl1pPr>
          </a:lstStyle>
          <a:p>
            <a:pPr lvl="0"/>
            <a:r>
              <a:rPr lang="fr-FR" dirty="0" smtClean="0"/>
              <a:t>Click to Edit </a:t>
            </a:r>
            <a:r>
              <a:rPr lang="fr-FR" dirty="0" err="1" smtClean="0"/>
              <a:t>Optional</a:t>
            </a:r>
            <a:r>
              <a:rPr lang="fr-FR" dirty="0" smtClean="0"/>
              <a:t> </a:t>
            </a:r>
            <a:r>
              <a:rPr lang="fr-FR" dirty="0" err="1" smtClean="0"/>
              <a:t>Subtitle</a:t>
            </a:r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333656795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du contenu 7"/>
          <p:cNvSpPr>
            <a:spLocks noGrp="1"/>
          </p:cNvSpPr>
          <p:nvPr>
            <p:ph sz="quarter" idx="17" hasCustomPrompt="1"/>
          </p:nvPr>
        </p:nvSpPr>
        <p:spPr>
          <a:xfrm>
            <a:off x="162631" y="1277379"/>
            <a:ext cx="8727371" cy="3234298"/>
          </a:xfrm>
          <a:prstGeom prst="rect">
            <a:avLst/>
          </a:prstGeom>
        </p:spPr>
        <p:txBody>
          <a:bodyPr vert="horz"/>
          <a:lstStyle>
            <a:lvl1pPr marL="182542" indent="-182542">
              <a:defRPr sz="2400" b="0" i="0">
                <a:latin typeface="Verdana"/>
                <a:cs typeface="Verdana"/>
              </a:defRPr>
            </a:lvl1pPr>
            <a:lvl2pPr marL="355558" indent="-173018">
              <a:buSzPct val="50000"/>
              <a:defRPr sz="1600" b="0" i="0">
                <a:latin typeface="Verdana"/>
                <a:cs typeface="Verdana"/>
              </a:defRPr>
            </a:lvl2pPr>
            <a:lvl3pPr marL="539683" indent="-184130">
              <a:buSzPct val="50000"/>
              <a:buFont typeface="Wingdings" charset="2"/>
              <a:buChar char="§"/>
              <a:defRPr sz="1400" b="0" i="0">
                <a:latin typeface="Verdana"/>
                <a:cs typeface="Verdana"/>
              </a:defRPr>
            </a:lvl3pPr>
            <a:lvl4pPr marL="722223" indent="-182542">
              <a:buSzPct val="50000"/>
              <a:buFont typeface="Courier New"/>
              <a:buChar char="o"/>
              <a:defRPr sz="1100" b="0" i="0">
                <a:latin typeface="Verdana"/>
                <a:cs typeface="Verdana"/>
              </a:defRPr>
            </a:lvl4pPr>
            <a:lvl5pPr>
              <a:defRPr b="0" i="0">
                <a:latin typeface="Verdana"/>
                <a:cs typeface="Verdana"/>
              </a:defRPr>
            </a:lvl5pPr>
          </a:lstStyle>
          <a:p>
            <a:pPr lvl="0"/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Master </a:t>
            </a:r>
            <a:r>
              <a:rPr lang="fr-FR" dirty="0" err="1" smtClean="0"/>
              <a:t>text</a:t>
            </a:r>
            <a:r>
              <a:rPr lang="fr-FR" dirty="0" smtClean="0"/>
              <a:t> styles</a:t>
            </a:r>
          </a:p>
          <a:p>
            <a:pPr lvl="1"/>
            <a:r>
              <a:rPr lang="fr-FR" dirty="0" smtClean="0"/>
              <a:t>Second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2"/>
            <a:r>
              <a:rPr lang="fr-FR" dirty="0" err="1" smtClean="0"/>
              <a:t>Third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3"/>
            <a:r>
              <a:rPr lang="fr-FR" dirty="0" err="1" smtClean="0"/>
              <a:t>Fourth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8" hasCustomPrompt="1"/>
          </p:nvPr>
        </p:nvSpPr>
        <p:spPr>
          <a:xfrm>
            <a:off x="153495" y="154396"/>
            <a:ext cx="8727371" cy="548559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b="0" i="0">
                <a:latin typeface="Verdana"/>
                <a:cs typeface="Verdana"/>
              </a:defRPr>
            </a:lvl1pPr>
          </a:lstStyle>
          <a:p>
            <a:pPr lvl="0"/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</a:t>
            </a:r>
            <a:r>
              <a:rPr lang="fr-FR" dirty="0" err="1" smtClean="0"/>
              <a:t>Title</a:t>
            </a:r>
            <a:endParaRPr lang="fr-FR" dirty="0" smtClean="0"/>
          </a:p>
        </p:txBody>
      </p:sp>
      <p:sp>
        <p:nvSpPr>
          <p:cNvPr id="4" name="Espace réservé du texte 8"/>
          <p:cNvSpPr>
            <a:spLocks noGrp="1"/>
          </p:cNvSpPr>
          <p:nvPr>
            <p:ph type="body" sz="quarter" idx="20" hasCustomPrompt="1"/>
          </p:nvPr>
        </p:nvSpPr>
        <p:spPr>
          <a:xfrm>
            <a:off x="160204" y="685246"/>
            <a:ext cx="8720673" cy="356251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400" b="0" i="0">
                <a:solidFill>
                  <a:schemeClr val="accent2"/>
                </a:solidFill>
                <a:latin typeface="Verdana"/>
                <a:cs typeface="Verdana"/>
              </a:defRPr>
            </a:lvl1pPr>
          </a:lstStyle>
          <a:p>
            <a:pPr lvl="0"/>
            <a:r>
              <a:rPr lang="fr-FR" dirty="0" smtClean="0"/>
              <a:t>Click to Edit </a:t>
            </a:r>
            <a:r>
              <a:rPr lang="fr-FR" dirty="0" err="1" smtClean="0"/>
              <a:t>Optional</a:t>
            </a:r>
            <a:r>
              <a:rPr lang="fr-FR" dirty="0" smtClean="0"/>
              <a:t> </a:t>
            </a:r>
            <a:r>
              <a:rPr lang="fr-FR" dirty="0" err="1" smtClean="0"/>
              <a:t>Subtitle</a:t>
            </a:r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35948996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ce réservé du contenu 7"/>
          <p:cNvSpPr>
            <a:spLocks noGrp="1"/>
          </p:cNvSpPr>
          <p:nvPr>
            <p:ph sz="quarter" idx="11" hasCustomPrompt="1"/>
          </p:nvPr>
        </p:nvSpPr>
        <p:spPr>
          <a:xfrm>
            <a:off x="4725493" y="1277379"/>
            <a:ext cx="4064000" cy="3234298"/>
          </a:xfrm>
          <a:prstGeom prst="rect">
            <a:avLst/>
          </a:prstGeom>
        </p:spPr>
        <p:txBody>
          <a:bodyPr vert="horz"/>
          <a:lstStyle>
            <a:lvl1pPr marL="182542" indent="-182542">
              <a:defRPr sz="2400" b="0" i="0">
                <a:latin typeface="Verdana"/>
                <a:cs typeface="Verdana"/>
              </a:defRPr>
            </a:lvl1pPr>
            <a:lvl2pPr marL="355558" indent="-173018">
              <a:buSzPct val="50000"/>
              <a:defRPr sz="1600" b="0" i="0">
                <a:latin typeface="Verdana"/>
                <a:cs typeface="Verdana"/>
              </a:defRPr>
            </a:lvl2pPr>
            <a:lvl3pPr marL="539683" indent="-184130">
              <a:buSzPct val="50000"/>
              <a:buFont typeface="Wingdings" charset="2"/>
              <a:buChar char="§"/>
              <a:defRPr sz="1400" b="0" i="0">
                <a:latin typeface="Verdana"/>
                <a:cs typeface="Verdana"/>
              </a:defRPr>
            </a:lvl3pPr>
            <a:lvl4pPr marL="722223" indent="-182542">
              <a:buSzPct val="50000"/>
              <a:buFont typeface="Courier New"/>
              <a:buChar char="o"/>
              <a:defRPr sz="1100" b="0" i="0">
                <a:latin typeface="Verdana"/>
                <a:cs typeface="Verdana"/>
              </a:defRPr>
            </a:lvl4pPr>
            <a:lvl5pPr>
              <a:defRPr b="0" i="0">
                <a:latin typeface="Verdana"/>
                <a:cs typeface="Verdana"/>
              </a:defRPr>
            </a:lvl5pPr>
          </a:lstStyle>
          <a:p>
            <a:pPr lvl="0"/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Master </a:t>
            </a:r>
            <a:r>
              <a:rPr lang="fr-FR" dirty="0" err="1" smtClean="0"/>
              <a:t>text</a:t>
            </a:r>
            <a:r>
              <a:rPr lang="fr-FR" dirty="0" smtClean="0"/>
              <a:t> styles</a:t>
            </a:r>
          </a:p>
          <a:p>
            <a:pPr lvl="1"/>
            <a:r>
              <a:rPr lang="fr-FR" dirty="0" smtClean="0"/>
              <a:t>Second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2"/>
            <a:r>
              <a:rPr lang="fr-FR" dirty="0" err="1" smtClean="0"/>
              <a:t>Third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3"/>
            <a:r>
              <a:rPr lang="fr-FR" dirty="0" err="1" smtClean="0"/>
              <a:t>Fourth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</p:txBody>
      </p:sp>
      <p:sp>
        <p:nvSpPr>
          <p:cNvPr id="13" name="Espace réservé du contenu 7"/>
          <p:cNvSpPr>
            <a:spLocks noGrp="1"/>
          </p:cNvSpPr>
          <p:nvPr>
            <p:ph sz="quarter" idx="17" hasCustomPrompt="1"/>
          </p:nvPr>
        </p:nvSpPr>
        <p:spPr>
          <a:xfrm>
            <a:off x="162643" y="1277379"/>
            <a:ext cx="4317999" cy="3234298"/>
          </a:xfrm>
          <a:prstGeom prst="rect">
            <a:avLst/>
          </a:prstGeom>
        </p:spPr>
        <p:txBody>
          <a:bodyPr vert="horz"/>
          <a:lstStyle>
            <a:lvl1pPr marL="182542" indent="-182542">
              <a:defRPr sz="2400" b="0" i="0">
                <a:latin typeface="Verdana"/>
                <a:cs typeface="Verdana"/>
              </a:defRPr>
            </a:lvl1pPr>
            <a:lvl2pPr marL="355558" indent="-173018">
              <a:buSzPct val="50000"/>
              <a:defRPr sz="1600" b="0" i="0">
                <a:latin typeface="Verdana"/>
                <a:cs typeface="Verdana"/>
              </a:defRPr>
            </a:lvl2pPr>
            <a:lvl3pPr marL="539683" indent="-184130">
              <a:buSzPct val="50000"/>
              <a:buFont typeface="Wingdings" charset="2"/>
              <a:buChar char="§"/>
              <a:defRPr sz="1400" b="0" i="0">
                <a:latin typeface="Verdana"/>
                <a:cs typeface="Verdana"/>
              </a:defRPr>
            </a:lvl3pPr>
            <a:lvl4pPr marL="722223" indent="-182542">
              <a:buSzPct val="50000"/>
              <a:buFont typeface="Courier New"/>
              <a:buChar char="o"/>
              <a:defRPr sz="1100" b="0" i="0">
                <a:latin typeface="Verdana"/>
                <a:cs typeface="Verdana"/>
              </a:defRPr>
            </a:lvl4pPr>
            <a:lvl5pPr>
              <a:defRPr b="0" i="0">
                <a:latin typeface="Verdana"/>
                <a:cs typeface="Verdana"/>
              </a:defRPr>
            </a:lvl5pPr>
          </a:lstStyle>
          <a:p>
            <a:pPr lvl="0"/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Master </a:t>
            </a:r>
            <a:r>
              <a:rPr lang="fr-FR" dirty="0" err="1" smtClean="0"/>
              <a:t>text</a:t>
            </a:r>
            <a:r>
              <a:rPr lang="fr-FR" dirty="0" smtClean="0"/>
              <a:t> styles</a:t>
            </a:r>
          </a:p>
          <a:p>
            <a:pPr lvl="1"/>
            <a:r>
              <a:rPr lang="fr-FR" dirty="0" smtClean="0"/>
              <a:t>Second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2"/>
            <a:r>
              <a:rPr lang="fr-FR" dirty="0" err="1" smtClean="0"/>
              <a:t>Third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3"/>
            <a:r>
              <a:rPr lang="fr-FR" dirty="0" err="1" smtClean="0"/>
              <a:t>Fourth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</p:txBody>
      </p:sp>
      <p:sp>
        <p:nvSpPr>
          <p:cNvPr id="4" name="Espace réservé du texte 2"/>
          <p:cNvSpPr>
            <a:spLocks noGrp="1"/>
          </p:cNvSpPr>
          <p:nvPr>
            <p:ph type="body" sz="quarter" idx="18" hasCustomPrompt="1"/>
          </p:nvPr>
        </p:nvSpPr>
        <p:spPr>
          <a:xfrm>
            <a:off x="153495" y="154396"/>
            <a:ext cx="8727371" cy="548559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b="0" i="0">
                <a:latin typeface="Verdana"/>
                <a:cs typeface="Verdana"/>
              </a:defRPr>
            </a:lvl1pPr>
          </a:lstStyle>
          <a:p>
            <a:pPr lvl="0"/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</a:t>
            </a:r>
            <a:r>
              <a:rPr lang="fr-FR" dirty="0" err="1" smtClean="0"/>
              <a:t>Title</a:t>
            </a:r>
            <a:endParaRPr lang="fr-FR" dirty="0" smtClean="0"/>
          </a:p>
        </p:txBody>
      </p:sp>
      <p:sp>
        <p:nvSpPr>
          <p:cNvPr id="5" name="Espace réservé du texte 8"/>
          <p:cNvSpPr>
            <a:spLocks noGrp="1"/>
          </p:cNvSpPr>
          <p:nvPr>
            <p:ph type="body" sz="quarter" idx="20" hasCustomPrompt="1"/>
          </p:nvPr>
        </p:nvSpPr>
        <p:spPr>
          <a:xfrm>
            <a:off x="160204" y="685246"/>
            <a:ext cx="8720673" cy="356251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400" b="0" i="0">
                <a:solidFill>
                  <a:schemeClr val="accent2"/>
                </a:solidFill>
                <a:latin typeface="Verdana"/>
                <a:cs typeface="Verdana"/>
              </a:defRPr>
            </a:lvl1pPr>
          </a:lstStyle>
          <a:p>
            <a:pPr lvl="0"/>
            <a:r>
              <a:rPr lang="fr-FR" dirty="0" smtClean="0"/>
              <a:t>Click to Edit </a:t>
            </a:r>
            <a:r>
              <a:rPr lang="fr-FR" dirty="0" err="1" smtClean="0"/>
              <a:t>Optional</a:t>
            </a:r>
            <a:r>
              <a:rPr lang="fr-FR" dirty="0" smtClean="0"/>
              <a:t> </a:t>
            </a:r>
            <a:r>
              <a:rPr lang="fr-FR" dirty="0" err="1" smtClean="0"/>
              <a:t>Subtitle</a:t>
            </a:r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376607520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ith ca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3"/>
          <p:cNvSpPr>
            <a:spLocks noGrp="1"/>
          </p:cNvSpPr>
          <p:nvPr>
            <p:ph type="body" sz="quarter" idx="15" hasCustomPrompt="1"/>
          </p:nvPr>
        </p:nvSpPr>
        <p:spPr>
          <a:xfrm>
            <a:off x="170183" y="3946821"/>
            <a:ext cx="4401819" cy="2465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latin typeface="Verdana"/>
                <a:cs typeface="Verdana"/>
              </a:defRPr>
            </a:lvl1pPr>
          </a:lstStyle>
          <a:p>
            <a:r>
              <a:rPr lang="fr-FR" sz="800" dirty="0" err="1" smtClean="0">
                <a:latin typeface="Verdana"/>
                <a:cs typeface="Verdana"/>
              </a:rPr>
              <a:t>Optional</a:t>
            </a:r>
            <a:r>
              <a:rPr lang="fr-FR" sz="800" dirty="0" smtClean="0">
                <a:latin typeface="Verdana"/>
                <a:cs typeface="Verdana"/>
              </a:rPr>
              <a:t> description / </a:t>
            </a:r>
            <a:r>
              <a:rPr lang="fr-FR" sz="800" dirty="0" err="1" smtClean="0">
                <a:latin typeface="Verdana"/>
                <a:cs typeface="Verdana"/>
              </a:rPr>
              <a:t>context</a:t>
            </a:r>
            <a:r>
              <a:rPr lang="fr-FR" sz="800" dirty="0" smtClean="0">
                <a:latin typeface="Verdana"/>
                <a:cs typeface="Verdana"/>
              </a:rPr>
              <a:t> </a:t>
            </a:r>
            <a:r>
              <a:rPr lang="fr-FR" sz="800" dirty="0" err="1" smtClean="0">
                <a:latin typeface="Verdana"/>
                <a:cs typeface="Verdana"/>
              </a:rPr>
              <a:t>goes</a:t>
            </a:r>
            <a:r>
              <a:rPr lang="fr-FR" sz="800" dirty="0" smtClean="0">
                <a:latin typeface="Verdana"/>
                <a:cs typeface="Verdana"/>
              </a:rPr>
              <a:t> </a:t>
            </a:r>
            <a:r>
              <a:rPr lang="fr-FR" sz="800" dirty="0" err="1" smtClean="0">
                <a:latin typeface="Verdana"/>
                <a:cs typeface="Verdana"/>
              </a:rPr>
              <a:t>here</a:t>
            </a:r>
            <a:endParaRPr lang="fr-FR" dirty="0"/>
          </a:p>
        </p:txBody>
      </p:sp>
      <p:sp>
        <p:nvSpPr>
          <p:cNvPr id="6" name="Espace réservé du texte 3"/>
          <p:cNvSpPr>
            <a:spLocks noGrp="1"/>
          </p:cNvSpPr>
          <p:nvPr>
            <p:ph type="body" sz="quarter" idx="16" hasCustomPrompt="1"/>
          </p:nvPr>
        </p:nvSpPr>
        <p:spPr>
          <a:xfrm>
            <a:off x="4743780" y="3946821"/>
            <a:ext cx="4146233" cy="2465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latin typeface="Verdana"/>
                <a:cs typeface="Verdana"/>
              </a:defRPr>
            </a:lvl1pPr>
          </a:lstStyle>
          <a:p>
            <a:r>
              <a:rPr lang="fr-FR" sz="800" dirty="0" err="1" smtClean="0">
                <a:latin typeface="Verdana"/>
                <a:cs typeface="Verdana"/>
              </a:rPr>
              <a:t>Optional</a:t>
            </a:r>
            <a:r>
              <a:rPr lang="fr-FR" sz="800" dirty="0" smtClean="0">
                <a:latin typeface="Verdana"/>
                <a:cs typeface="Verdana"/>
              </a:rPr>
              <a:t> description / </a:t>
            </a:r>
            <a:r>
              <a:rPr lang="fr-FR" sz="800" dirty="0" err="1" smtClean="0">
                <a:latin typeface="Verdana"/>
                <a:cs typeface="Verdana"/>
              </a:rPr>
              <a:t>context</a:t>
            </a:r>
            <a:r>
              <a:rPr lang="fr-FR" sz="800" dirty="0" smtClean="0">
                <a:latin typeface="Verdana"/>
                <a:cs typeface="Verdana"/>
              </a:rPr>
              <a:t> </a:t>
            </a:r>
            <a:r>
              <a:rPr lang="fr-FR" sz="800" dirty="0" err="1" smtClean="0">
                <a:latin typeface="Verdana"/>
                <a:cs typeface="Verdana"/>
              </a:rPr>
              <a:t>goes</a:t>
            </a:r>
            <a:r>
              <a:rPr lang="fr-FR" sz="800" dirty="0" smtClean="0">
                <a:latin typeface="Verdana"/>
                <a:cs typeface="Verdana"/>
              </a:rPr>
              <a:t> </a:t>
            </a:r>
            <a:r>
              <a:rPr lang="fr-FR" sz="800" dirty="0" err="1" smtClean="0">
                <a:latin typeface="Verdana"/>
                <a:cs typeface="Verdana"/>
              </a:rPr>
              <a:t>here</a:t>
            </a:r>
            <a:endParaRPr lang="fr-FR" dirty="0"/>
          </a:p>
        </p:txBody>
      </p:sp>
      <p:sp>
        <p:nvSpPr>
          <p:cNvPr id="7" name="Espace réservé du contenu 7"/>
          <p:cNvSpPr>
            <a:spLocks noGrp="1"/>
          </p:cNvSpPr>
          <p:nvPr>
            <p:ph sz="quarter" idx="11" hasCustomPrompt="1"/>
          </p:nvPr>
        </p:nvSpPr>
        <p:spPr>
          <a:xfrm>
            <a:off x="4725493" y="1277377"/>
            <a:ext cx="4064000" cy="2372286"/>
          </a:xfrm>
          <a:prstGeom prst="rect">
            <a:avLst/>
          </a:prstGeom>
        </p:spPr>
        <p:txBody>
          <a:bodyPr vert="horz"/>
          <a:lstStyle>
            <a:lvl1pPr marL="182542" indent="-182542">
              <a:defRPr sz="2400" b="0" i="0">
                <a:latin typeface="Verdana"/>
                <a:cs typeface="Verdana"/>
              </a:defRPr>
            </a:lvl1pPr>
            <a:lvl2pPr marL="355558" indent="-173018">
              <a:buSzPct val="50000"/>
              <a:defRPr sz="1600" b="0" i="0">
                <a:latin typeface="Verdana"/>
                <a:cs typeface="Verdana"/>
              </a:defRPr>
            </a:lvl2pPr>
            <a:lvl3pPr marL="539683" indent="-184130">
              <a:buSzPct val="50000"/>
              <a:buFont typeface="Wingdings" charset="2"/>
              <a:buChar char="§"/>
              <a:defRPr sz="1400" b="0" i="0">
                <a:latin typeface="Verdana"/>
                <a:cs typeface="Verdana"/>
              </a:defRPr>
            </a:lvl3pPr>
            <a:lvl4pPr marL="722223" indent="-182542">
              <a:buSzPct val="50000"/>
              <a:buFont typeface="Courier New"/>
              <a:buChar char="o"/>
              <a:defRPr sz="1100" b="0" i="0">
                <a:latin typeface="Verdana"/>
                <a:cs typeface="Verdana"/>
              </a:defRPr>
            </a:lvl4pPr>
            <a:lvl5pPr>
              <a:defRPr b="0" i="0">
                <a:latin typeface="Verdana"/>
                <a:cs typeface="Verdana"/>
              </a:defRPr>
            </a:lvl5pPr>
          </a:lstStyle>
          <a:p>
            <a:pPr lvl="0"/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Master </a:t>
            </a:r>
            <a:r>
              <a:rPr lang="fr-FR" dirty="0" err="1" smtClean="0"/>
              <a:t>text</a:t>
            </a:r>
            <a:r>
              <a:rPr lang="fr-FR" dirty="0" smtClean="0"/>
              <a:t> styles</a:t>
            </a:r>
          </a:p>
          <a:p>
            <a:pPr lvl="1"/>
            <a:r>
              <a:rPr lang="fr-FR" dirty="0" smtClean="0"/>
              <a:t>Second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2"/>
            <a:r>
              <a:rPr lang="fr-FR" dirty="0" err="1" smtClean="0"/>
              <a:t>Third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3"/>
            <a:r>
              <a:rPr lang="fr-FR" dirty="0" err="1" smtClean="0"/>
              <a:t>Fourth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</p:txBody>
      </p:sp>
      <p:sp>
        <p:nvSpPr>
          <p:cNvPr id="8" name="Espace réservé du contenu 7"/>
          <p:cNvSpPr>
            <a:spLocks noGrp="1"/>
          </p:cNvSpPr>
          <p:nvPr>
            <p:ph sz="quarter" idx="17" hasCustomPrompt="1"/>
          </p:nvPr>
        </p:nvSpPr>
        <p:spPr>
          <a:xfrm>
            <a:off x="162643" y="1277377"/>
            <a:ext cx="4317999" cy="2372286"/>
          </a:xfrm>
          <a:prstGeom prst="rect">
            <a:avLst/>
          </a:prstGeom>
        </p:spPr>
        <p:txBody>
          <a:bodyPr vert="horz"/>
          <a:lstStyle>
            <a:lvl1pPr marL="182542" indent="-182542">
              <a:defRPr sz="2400" b="0" i="0">
                <a:latin typeface="Verdana"/>
                <a:cs typeface="Verdana"/>
              </a:defRPr>
            </a:lvl1pPr>
            <a:lvl2pPr marL="355558" indent="-173018">
              <a:buSzPct val="50000"/>
              <a:defRPr sz="1600" b="0" i="0">
                <a:latin typeface="Verdana"/>
                <a:cs typeface="Verdana"/>
              </a:defRPr>
            </a:lvl2pPr>
            <a:lvl3pPr marL="539683" indent="-184130">
              <a:buSzPct val="50000"/>
              <a:buFont typeface="Wingdings" charset="2"/>
              <a:buChar char="§"/>
              <a:defRPr sz="1400" b="0" i="0">
                <a:latin typeface="Verdana"/>
                <a:cs typeface="Verdana"/>
              </a:defRPr>
            </a:lvl3pPr>
            <a:lvl4pPr marL="722223" indent="-182542">
              <a:buSzPct val="50000"/>
              <a:buFont typeface="Courier New"/>
              <a:buChar char="o"/>
              <a:defRPr sz="1100" b="0" i="0">
                <a:latin typeface="Verdana"/>
                <a:cs typeface="Verdana"/>
              </a:defRPr>
            </a:lvl4pPr>
            <a:lvl5pPr>
              <a:defRPr b="0" i="0">
                <a:latin typeface="Verdana"/>
                <a:cs typeface="Verdana"/>
              </a:defRPr>
            </a:lvl5pPr>
          </a:lstStyle>
          <a:p>
            <a:pPr lvl="0"/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Master </a:t>
            </a:r>
            <a:r>
              <a:rPr lang="fr-FR" dirty="0" err="1" smtClean="0"/>
              <a:t>text</a:t>
            </a:r>
            <a:r>
              <a:rPr lang="fr-FR" dirty="0" smtClean="0"/>
              <a:t> styles</a:t>
            </a:r>
          </a:p>
          <a:p>
            <a:pPr lvl="1"/>
            <a:r>
              <a:rPr lang="fr-FR" dirty="0" smtClean="0"/>
              <a:t>Second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2"/>
            <a:r>
              <a:rPr lang="fr-FR" dirty="0" err="1" smtClean="0"/>
              <a:t>Third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3"/>
            <a:r>
              <a:rPr lang="fr-FR" dirty="0" err="1" smtClean="0"/>
              <a:t>Fourth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</p:txBody>
      </p:sp>
      <p:sp>
        <p:nvSpPr>
          <p:cNvPr id="9" name="Espace réservé du texte 2"/>
          <p:cNvSpPr>
            <a:spLocks noGrp="1"/>
          </p:cNvSpPr>
          <p:nvPr>
            <p:ph type="body" sz="quarter" idx="18" hasCustomPrompt="1"/>
          </p:nvPr>
        </p:nvSpPr>
        <p:spPr>
          <a:xfrm>
            <a:off x="153495" y="154396"/>
            <a:ext cx="8727371" cy="548559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b="0" i="0">
                <a:latin typeface="Verdana"/>
                <a:cs typeface="Verdana"/>
              </a:defRPr>
            </a:lvl1pPr>
          </a:lstStyle>
          <a:p>
            <a:pPr lvl="0"/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</a:t>
            </a:r>
            <a:r>
              <a:rPr lang="fr-FR" dirty="0" err="1" smtClean="0"/>
              <a:t>Title</a:t>
            </a:r>
            <a:endParaRPr lang="fr-FR" dirty="0" smtClean="0"/>
          </a:p>
        </p:txBody>
      </p:sp>
      <p:sp>
        <p:nvSpPr>
          <p:cNvPr id="10" name="Espace réservé du texte 8"/>
          <p:cNvSpPr>
            <a:spLocks noGrp="1"/>
          </p:cNvSpPr>
          <p:nvPr>
            <p:ph type="body" sz="quarter" idx="20" hasCustomPrompt="1"/>
          </p:nvPr>
        </p:nvSpPr>
        <p:spPr>
          <a:xfrm>
            <a:off x="160204" y="685246"/>
            <a:ext cx="8720673" cy="356251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400" b="0" i="0">
                <a:solidFill>
                  <a:schemeClr val="accent2"/>
                </a:solidFill>
                <a:latin typeface="Verdana"/>
                <a:cs typeface="Verdana"/>
              </a:defRPr>
            </a:lvl1pPr>
          </a:lstStyle>
          <a:p>
            <a:pPr lvl="0"/>
            <a:r>
              <a:rPr lang="fr-FR" dirty="0" smtClean="0"/>
              <a:t>Click to Edit </a:t>
            </a:r>
            <a:r>
              <a:rPr lang="fr-FR" dirty="0" err="1" smtClean="0"/>
              <a:t>Optional</a:t>
            </a:r>
            <a:r>
              <a:rPr lang="fr-FR" dirty="0" smtClean="0"/>
              <a:t> </a:t>
            </a:r>
            <a:r>
              <a:rPr lang="fr-FR" dirty="0" err="1" smtClean="0"/>
              <a:t>Subtitle</a:t>
            </a:r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19028863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signa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4" descr=" A - PowerPoint Intro Blanche V2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0"/>
            <a:ext cx="9141291" cy="514350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227015" y="1828170"/>
            <a:ext cx="8673872" cy="553998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l">
              <a:buFont typeface="Arial"/>
              <a:buNone/>
              <a:defRPr sz="3600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2415" y="2529259"/>
            <a:ext cx="8673872" cy="21544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None/>
              <a:defRPr sz="1400" b="0" i="0" baseline="0">
                <a:solidFill>
                  <a:schemeClr val="accent2"/>
                </a:solidFill>
                <a:latin typeface="Verdana"/>
                <a:cs typeface="Verdana"/>
              </a:defRPr>
            </a:lvl1pPr>
            <a:lvl2pPr marL="4571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3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7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8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0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Optional Subtitle</a:t>
            </a:r>
            <a:endParaRPr lang="en-US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13" y="3859215"/>
            <a:ext cx="9135879" cy="652462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13" name="Rectangle 12"/>
          <p:cNvSpPr/>
          <p:nvPr userDrawn="1"/>
        </p:nvSpPr>
        <p:spPr>
          <a:xfrm>
            <a:off x="13" y="4097356"/>
            <a:ext cx="9135879" cy="414337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pic>
        <p:nvPicPr>
          <p:cNvPr id="16" name="Image 1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92067" y="4643967"/>
            <a:ext cx="393700" cy="381000"/>
          </a:xfrm>
          <a:prstGeom prst="rect">
            <a:avLst/>
          </a:prstGeom>
        </p:spPr>
      </p:pic>
      <p:pic>
        <p:nvPicPr>
          <p:cNvPr id="18" name="Image 1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724407" y="4702705"/>
            <a:ext cx="3632200" cy="190500"/>
          </a:xfrm>
          <a:prstGeom prst="rect">
            <a:avLst/>
          </a:prstGeom>
        </p:spPr>
      </p:pic>
      <p:sp>
        <p:nvSpPr>
          <p:cNvPr id="20" name="ZoneTexte 19"/>
          <p:cNvSpPr txBox="1"/>
          <p:nvPr userDrawn="1"/>
        </p:nvSpPr>
        <p:spPr>
          <a:xfrm>
            <a:off x="8826423" y="4721320"/>
            <a:ext cx="42756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630C1694-9101-9A45-A428-FD842B6D6CA4}" type="slidenum">
              <a:rPr lang="fr-FR" sz="700" b="0" i="0" smtClean="0">
                <a:solidFill>
                  <a:schemeClr val="accent1"/>
                </a:solidFill>
                <a:latin typeface="Verdana Bold"/>
                <a:cs typeface="Verdana Bold"/>
              </a:rPr>
              <a:t>‹#›</a:t>
            </a:fld>
            <a:endParaRPr lang="fr-FR" sz="700" b="0" i="0" dirty="0">
              <a:solidFill>
                <a:schemeClr val="accent1"/>
              </a:solidFill>
              <a:latin typeface="Verdana Bold"/>
              <a:cs typeface="Verdana Bold"/>
            </a:endParaRPr>
          </a:p>
        </p:txBody>
      </p:sp>
    </p:spTree>
    <p:extLst>
      <p:ext uri="{BB962C8B-B14F-4D97-AF65-F5344CB8AC3E}">
        <p14:creationId xmlns:p14="http://schemas.microsoft.com/office/powerpoint/2010/main" val="275238837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layout V2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13" y="3859215"/>
            <a:ext cx="9135879" cy="652462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4" name="Rectangle 3"/>
          <p:cNvSpPr/>
          <p:nvPr userDrawn="1"/>
        </p:nvSpPr>
        <p:spPr>
          <a:xfrm>
            <a:off x="13" y="4097356"/>
            <a:ext cx="9135879" cy="414337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7" name="Espace réservé du contenu 7"/>
          <p:cNvSpPr>
            <a:spLocks noGrp="1"/>
          </p:cNvSpPr>
          <p:nvPr>
            <p:ph sz="quarter" idx="17" hasCustomPrompt="1"/>
          </p:nvPr>
        </p:nvSpPr>
        <p:spPr>
          <a:xfrm>
            <a:off x="162631" y="1277395"/>
            <a:ext cx="8727371" cy="2372285"/>
          </a:xfrm>
          <a:prstGeom prst="rect">
            <a:avLst/>
          </a:prstGeom>
        </p:spPr>
        <p:txBody>
          <a:bodyPr vert="horz"/>
          <a:lstStyle>
            <a:lvl1pPr marL="182542" indent="-182542">
              <a:defRPr sz="2400" b="0" i="0">
                <a:latin typeface="Verdana"/>
                <a:cs typeface="Verdana"/>
              </a:defRPr>
            </a:lvl1pPr>
            <a:lvl2pPr marL="355558" indent="-173018">
              <a:buSzPct val="50000"/>
              <a:defRPr sz="1600" b="0" i="0">
                <a:latin typeface="Verdana"/>
                <a:cs typeface="Verdana"/>
              </a:defRPr>
            </a:lvl2pPr>
            <a:lvl3pPr marL="539683" indent="-184130">
              <a:buSzPct val="50000"/>
              <a:buFont typeface="Wingdings" charset="2"/>
              <a:buChar char="§"/>
              <a:defRPr sz="1400" b="0" i="0">
                <a:latin typeface="Verdana"/>
                <a:cs typeface="Verdana"/>
              </a:defRPr>
            </a:lvl3pPr>
            <a:lvl4pPr marL="722223" indent="-182542">
              <a:buSzPct val="50000"/>
              <a:buFont typeface="Courier New"/>
              <a:buChar char="o"/>
              <a:defRPr sz="1100" b="0" i="0">
                <a:latin typeface="Verdana"/>
                <a:cs typeface="Verdana"/>
              </a:defRPr>
            </a:lvl4pPr>
            <a:lvl5pPr>
              <a:defRPr b="0" i="0">
                <a:latin typeface="Verdana"/>
                <a:cs typeface="Verdana"/>
              </a:defRPr>
            </a:lvl5pPr>
          </a:lstStyle>
          <a:p>
            <a:pPr lvl="0"/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Master </a:t>
            </a:r>
            <a:r>
              <a:rPr lang="fr-FR" dirty="0" err="1" smtClean="0"/>
              <a:t>text</a:t>
            </a:r>
            <a:r>
              <a:rPr lang="fr-FR" dirty="0" smtClean="0"/>
              <a:t> styles</a:t>
            </a:r>
          </a:p>
          <a:p>
            <a:pPr lvl="1"/>
            <a:r>
              <a:rPr lang="fr-FR" dirty="0" smtClean="0"/>
              <a:t>Second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2"/>
            <a:r>
              <a:rPr lang="fr-FR" dirty="0" err="1" smtClean="0"/>
              <a:t>Third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3"/>
            <a:r>
              <a:rPr lang="fr-FR" dirty="0" err="1" smtClean="0"/>
              <a:t>Fourth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</p:txBody>
      </p:sp>
      <p:sp>
        <p:nvSpPr>
          <p:cNvPr id="5" name="Espace réservé du texte 2"/>
          <p:cNvSpPr>
            <a:spLocks noGrp="1"/>
          </p:cNvSpPr>
          <p:nvPr>
            <p:ph type="body" sz="quarter" idx="18" hasCustomPrompt="1"/>
          </p:nvPr>
        </p:nvSpPr>
        <p:spPr>
          <a:xfrm>
            <a:off x="153495" y="154396"/>
            <a:ext cx="8727371" cy="548559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b="0" i="0">
                <a:latin typeface="Verdana"/>
                <a:cs typeface="Verdana"/>
              </a:defRPr>
            </a:lvl1pPr>
          </a:lstStyle>
          <a:p>
            <a:pPr lvl="0"/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</a:t>
            </a:r>
            <a:r>
              <a:rPr lang="fr-FR" dirty="0" err="1" smtClean="0"/>
              <a:t>Title</a:t>
            </a:r>
            <a:endParaRPr lang="fr-FR" dirty="0" smtClean="0"/>
          </a:p>
        </p:txBody>
      </p:sp>
      <p:sp>
        <p:nvSpPr>
          <p:cNvPr id="6" name="Espace réservé du texte 8"/>
          <p:cNvSpPr>
            <a:spLocks noGrp="1"/>
          </p:cNvSpPr>
          <p:nvPr>
            <p:ph type="body" sz="quarter" idx="20" hasCustomPrompt="1"/>
          </p:nvPr>
        </p:nvSpPr>
        <p:spPr>
          <a:xfrm>
            <a:off x="160204" y="685246"/>
            <a:ext cx="8720673" cy="356251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400" b="0" i="0">
                <a:solidFill>
                  <a:schemeClr val="accent2"/>
                </a:solidFill>
                <a:latin typeface="Verdana"/>
                <a:cs typeface="Verdana"/>
              </a:defRPr>
            </a:lvl1pPr>
          </a:lstStyle>
          <a:p>
            <a:pPr lvl="0"/>
            <a:r>
              <a:rPr lang="fr-FR" dirty="0" smtClean="0"/>
              <a:t>Click to Edit </a:t>
            </a:r>
            <a:r>
              <a:rPr lang="fr-FR" dirty="0" err="1" smtClean="0"/>
              <a:t>Optional</a:t>
            </a:r>
            <a:r>
              <a:rPr lang="fr-FR" dirty="0" smtClean="0"/>
              <a:t> </a:t>
            </a:r>
            <a:r>
              <a:rPr lang="fr-FR" dirty="0" err="1" smtClean="0"/>
              <a:t>Subtitle</a:t>
            </a:r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232525406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V2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13" y="3859215"/>
            <a:ext cx="9135879" cy="652462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8" name="Rectangle 7"/>
          <p:cNvSpPr/>
          <p:nvPr userDrawn="1"/>
        </p:nvSpPr>
        <p:spPr>
          <a:xfrm>
            <a:off x="13" y="4097356"/>
            <a:ext cx="9135879" cy="414337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13" name="Espace réservé du contenu 7"/>
          <p:cNvSpPr>
            <a:spLocks noGrp="1"/>
          </p:cNvSpPr>
          <p:nvPr>
            <p:ph sz="quarter" idx="11" hasCustomPrompt="1"/>
          </p:nvPr>
        </p:nvSpPr>
        <p:spPr>
          <a:xfrm>
            <a:off x="4725493" y="1277395"/>
            <a:ext cx="4064000" cy="2372285"/>
          </a:xfrm>
          <a:prstGeom prst="rect">
            <a:avLst/>
          </a:prstGeom>
        </p:spPr>
        <p:txBody>
          <a:bodyPr vert="horz"/>
          <a:lstStyle>
            <a:lvl1pPr marL="182542" indent="-182542">
              <a:defRPr sz="2400" b="0" i="0">
                <a:latin typeface="Verdana"/>
                <a:cs typeface="Verdana"/>
              </a:defRPr>
            </a:lvl1pPr>
            <a:lvl2pPr marL="355558" indent="-173018">
              <a:buSzPct val="50000"/>
              <a:defRPr sz="1600" b="0" i="0">
                <a:latin typeface="Verdana"/>
                <a:cs typeface="Verdana"/>
              </a:defRPr>
            </a:lvl2pPr>
            <a:lvl3pPr marL="539683" indent="-184130">
              <a:buSzPct val="50000"/>
              <a:buFont typeface="Wingdings" charset="2"/>
              <a:buChar char="§"/>
              <a:defRPr sz="1400" b="0" i="0">
                <a:latin typeface="Verdana"/>
                <a:cs typeface="Verdana"/>
              </a:defRPr>
            </a:lvl3pPr>
            <a:lvl4pPr marL="722223" indent="-182542">
              <a:buSzPct val="50000"/>
              <a:buFont typeface="Courier New"/>
              <a:buChar char="o"/>
              <a:defRPr sz="1100" b="0" i="0">
                <a:latin typeface="Verdana"/>
                <a:cs typeface="Verdana"/>
              </a:defRPr>
            </a:lvl4pPr>
            <a:lvl5pPr>
              <a:defRPr b="0" i="0">
                <a:latin typeface="Verdana"/>
                <a:cs typeface="Verdana"/>
              </a:defRPr>
            </a:lvl5pPr>
          </a:lstStyle>
          <a:p>
            <a:pPr lvl="0"/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Master </a:t>
            </a:r>
            <a:r>
              <a:rPr lang="fr-FR" dirty="0" err="1" smtClean="0"/>
              <a:t>text</a:t>
            </a:r>
            <a:r>
              <a:rPr lang="fr-FR" dirty="0" smtClean="0"/>
              <a:t> styles</a:t>
            </a:r>
          </a:p>
          <a:p>
            <a:pPr lvl="1"/>
            <a:r>
              <a:rPr lang="fr-FR" dirty="0" smtClean="0"/>
              <a:t>Second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2"/>
            <a:r>
              <a:rPr lang="fr-FR" dirty="0" err="1" smtClean="0"/>
              <a:t>Third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3"/>
            <a:r>
              <a:rPr lang="fr-FR" dirty="0" err="1" smtClean="0"/>
              <a:t>Fourth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</p:txBody>
      </p:sp>
      <p:sp>
        <p:nvSpPr>
          <p:cNvPr id="14" name="Espace réservé du contenu 7"/>
          <p:cNvSpPr>
            <a:spLocks noGrp="1"/>
          </p:cNvSpPr>
          <p:nvPr>
            <p:ph sz="quarter" idx="17" hasCustomPrompt="1"/>
          </p:nvPr>
        </p:nvSpPr>
        <p:spPr>
          <a:xfrm>
            <a:off x="162643" y="1277395"/>
            <a:ext cx="4317999" cy="2372285"/>
          </a:xfrm>
          <a:prstGeom prst="rect">
            <a:avLst/>
          </a:prstGeom>
        </p:spPr>
        <p:txBody>
          <a:bodyPr vert="horz"/>
          <a:lstStyle>
            <a:lvl1pPr marL="182542" indent="-182542">
              <a:defRPr sz="2400" b="0" i="0">
                <a:latin typeface="Verdana"/>
                <a:cs typeface="Verdana"/>
              </a:defRPr>
            </a:lvl1pPr>
            <a:lvl2pPr marL="355558" indent="-173018">
              <a:buSzPct val="50000"/>
              <a:defRPr sz="1600" b="0" i="0">
                <a:latin typeface="Verdana"/>
                <a:cs typeface="Verdana"/>
              </a:defRPr>
            </a:lvl2pPr>
            <a:lvl3pPr marL="539683" indent="-184130">
              <a:buSzPct val="50000"/>
              <a:buFont typeface="Wingdings" charset="2"/>
              <a:buChar char="§"/>
              <a:defRPr sz="1400" b="0" i="0">
                <a:latin typeface="Verdana"/>
                <a:cs typeface="Verdana"/>
              </a:defRPr>
            </a:lvl3pPr>
            <a:lvl4pPr marL="722223" indent="-182542">
              <a:buSzPct val="50000"/>
              <a:buFont typeface="Courier New"/>
              <a:buChar char="o"/>
              <a:defRPr sz="1100" b="0" i="0">
                <a:latin typeface="Verdana"/>
                <a:cs typeface="Verdana"/>
              </a:defRPr>
            </a:lvl4pPr>
            <a:lvl5pPr>
              <a:defRPr b="0" i="0">
                <a:latin typeface="Verdana"/>
                <a:cs typeface="Verdana"/>
              </a:defRPr>
            </a:lvl5pPr>
          </a:lstStyle>
          <a:p>
            <a:pPr lvl="0"/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Master </a:t>
            </a:r>
            <a:r>
              <a:rPr lang="fr-FR" dirty="0" err="1" smtClean="0"/>
              <a:t>text</a:t>
            </a:r>
            <a:r>
              <a:rPr lang="fr-FR" dirty="0" smtClean="0"/>
              <a:t> styles</a:t>
            </a:r>
          </a:p>
          <a:p>
            <a:pPr lvl="1"/>
            <a:r>
              <a:rPr lang="fr-FR" dirty="0" smtClean="0"/>
              <a:t>Second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2"/>
            <a:r>
              <a:rPr lang="fr-FR" dirty="0" err="1" smtClean="0"/>
              <a:t>Third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3"/>
            <a:r>
              <a:rPr lang="fr-FR" dirty="0" err="1" smtClean="0"/>
              <a:t>Fourth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</p:txBody>
      </p:sp>
      <p:sp>
        <p:nvSpPr>
          <p:cNvPr id="6" name="Espace réservé du texte 2"/>
          <p:cNvSpPr>
            <a:spLocks noGrp="1"/>
          </p:cNvSpPr>
          <p:nvPr>
            <p:ph type="body" sz="quarter" idx="18" hasCustomPrompt="1"/>
          </p:nvPr>
        </p:nvSpPr>
        <p:spPr>
          <a:xfrm>
            <a:off x="153495" y="154396"/>
            <a:ext cx="8727371" cy="548559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b="0" i="0">
                <a:latin typeface="Verdana"/>
                <a:cs typeface="Verdana"/>
              </a:defRPr>
            </a:lvl1pPr>
          </a:lstStyle>
          <a:p>
            <a:pPr lvl="0"/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</a:t>
            </a:r>
            <a:r>
              <a:rPr lang="fr-FR" dirty="0" err="1" smtClean="0"/>
              <a:t>Title</a:t>
            </a:r>
            <a:endParaRPr lang="fr-FR" dirty="0" smtClean="0"/>
          </a:p>
        </p:txBody>
      </p:sp>
      <p:sp>
        <p:nvSpPr>
          <p:cNvPr id="9" name="Espace réservé du texte 8"/>
          <p:cNvSpPr>
            <a:spLocks noGrp="1"/>
          </p:cNvSpPr>
          <p:nvPr>
            <p:ph type="body" sz="quarter" idx="20" hasCustomPrompt="1"/>
          </p:nvPr>
        </p:nvSpPr>
        <p:spPr>
          <a:xfrm>
            <a:off x="160204" y="685246"/>
            <a:ext cx="8720673" cy="356251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400" b="0" i="0">
                <a:solidFill>
                  <a:schemeClr val="accent2"/>
                </a:solidFill>
                <a:latin typeface="Verdana"/>
                <a:cs typeface="Verdana"/>
              </a:defRPr>
            </a:lvl1pPr>
          </a:lstStyle>
          <a:p>
            <a:pPr lvl="0"/>
            <a:r>
              <a:rPr lang="fr-FR" dirty="0" smtClean="0"/>
              <a:t>Click to Edit </a:t>
            </a:r>
            <a:r>
              <a:rPr lang="fr-FR" dirty="0" err="1" smtClean="0"/>
              <a:t>Optional</a:t>
            </a:r>
            <a:r>
              <a:rPr lang="fr-FR" dirty="0" smtClean="0"/>
              <a:t> </a:t>
            </a:r>
            <a:r>
              <a:rPr lang="fr-FR" dirty="0" err="1" smtClean="0"/>
              <a:t>Subtitle</a:t>
            </a:r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1636825861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V2-2 with ca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13" y="3859215"/>
            <a:ext cx="9135879" cy="652462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8" name="Rectangle 7"/>
          <p:cNvSpPr/>
          <p:nvPr userDrawn="1"/>
        </p:nvSpPr>
        <p:spPr>
          <a:xfrm>
            <a:off x="13" y="4097356"/>
            <a:ext cx="9135879" cy="414337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11" name="Espace réservé du contenu 7"/>
          <p:cNvSpPr>
            <a:spLocks noGrp="1"/>
          </p:cNvSpPr>
          <p:nvPr>
            <p:ph sz="quarter" idx="11" hasCustomPrompt="1"/>
          </p:nvPr>
        </p:nvSpPr>
        <p:spPr>
          <a:xfrm>
            <a:off x="4725493" y="1277379"/>
            <a:ext cx="4064000" cy="2084626"/>
          </a:xfrm>
          <a:prstGeom prst="rect">
            <a:avLst/>
          </a:prstGeom>
        </p:spPr>
        <p:txBody>
          <a:bodyPr vert="horz"/>
          <a:lstStyle>
            <a:lvl1pPr marL="182542" indent="-182542">
              <a:defRPr sz="2400" b="0" i="0">
                <a:latin typeface="Verdana"/>
                <a:cs typeface="Verdana"/>
              </a:defRPr>
            </a:lvl1pPr>
            <a:lvl2pPr marL="355558" indent="-173018">
              <a:buSzPct val="50000"/>
              <a:defRPr sz="1600" b="0" i="0">
                <a:latin typeface="Verdana"/>
                <a:cs typeface="Verdana"/>
              </a:defRPr>
            </a:lvl2pPr>
            <a:lvl3pPr marL="539683" indent="-184130">
              <a:buSzPct val="50000"/>
              <a:buFont typeface="Wingdings" charset="2"/>
              <a:buChar char="§"/>
              <a:defRPr sz="1400" b="0" i="0">
                <a:latin typeface="Verdana"/>
                <a:cs typeface="Verdana"/>
              </a:defRPr>
            </a:lvl3pPr>
            <a:lvl4pPr marL="722223" indent="-182542">
              <a:buSzPct val="50000"/>
              <a:buFont typeface="Courier New"/>
              <a:buChar char="o"/>
              <a:defRPr sz="1100" b="0" i="0">
                <a:latin typeface="Verdana"/>
                <a:cs typeface="Verdana"/>
              </a:defRPr>
            </a:lvl4pPr>
            <a:lvl5pPr>
              <a:defRPr b="0" i="0">
                <a:latin typeface="Verdana"/>
                <a:cs typeface="Verdana"/>
              </a:defRPr>
            </a:lvl5pPr>
          </a:lstStyle>
          <a:p>
            <a:pPr lvl="0"/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Master </a:t>
            </a:r>
            <a:r>
              <a:rPr lang="fr-FR" dirty="0" err="1" smtClean="0"/>
              <a:t>text</a:t>
            </a:r>
            <a:r>
              <a:rPr lang="fr-FR" dirty="0" smtClean="0"/>
              <a:t> styles</a:t>
            </a:r>
          </a:p>
          <a:p>
            <a:pPr lvl="1"/>
            <a:r>
              <a:rPr lang="fr-FR" dirty="0" smtClean="0"/>
              <a:t>Second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2"/>
            <a:r>
              <a:rPr lang="fr-FR" dirty="0" err="1" smtClean="0"/>
              <a:t>Third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3"/>
            <a:r>
              <a:rPr lang="fr-FR" dirty="0" err="1" smtClean="0"/>
              <a:t>Fourth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</p:txBody>
      </p:sp>
      <p:sp>
        <p:nvSpPr>
          <p:cNvPr id="9" name="Espace réservé du texte 3"/>
          <p:cNvSpPr>
            <a:spLocks noGrp="1"/>
          </p:cNvSpPr>
          <p:nvPr>
            <p:ph type="body" sz="quarter" idx="15" hasCustomPrompt="1"/>
          </p:nvPr>
        </p:nvSpPr>
        <p:spPr>
          <a:xfrm>
            <a:off x="170183" y="3499161"/>
            <a:ext cx="4401819" cy="2465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latin typeface="Verdana"/>
                <a:cs typeface="Verdana"/>
              </a:defRPr>
            </a:lvl1pPr>
          </a:lstStyle>
          <a:p>
            <a:r>
              <a:rPr lang="fr-FR" sz="800" dirty="0" err="1" smtClean="0">
                <a:latin typeface="Verdana"/>
                <a:cs typeface="Verdana"/>
              </a:rPr>
              <a:t>Optional</a:t>
            </a:r>
            <a:r>
              <a:rPr lang="fr-FR" sz="800" dirty="0" smtClean="0">
                <a:latin typeface="Verdana"/>
                <a:cs typeface="Verdana"/>
              </a:rPr>
              <a:t> description / </a:t>
            </a:r>
            <a:r>
              <a:rPr lang="fr-FR" sz="800" dirty="0" err="1" smtClean="0">
                <a:latin typeface="Verdana"/>
                <a:cs typeface="Verdana"/>
              </a:rPr>
              <a:t>context</a:t>
            </a:r>
            <a:r>
              <a:rPr lang="fr-FR" sz="800" dirty="0" smtClean="0">
                <a:latin typeface="Verdana"/>
                <a:cs typeface="Verdana"/>
              </a:rPr>
              <a:t> </a:t>
            </a:r>
            <a:r>
              <a:rPr lang="fr-FR" sz="800" dirty="0" err="1" smtClean="0">
                <a:latin typeface="Verdana"/>
                <a:cs typeface="Verdana"/>
              </a:rPr>
              <a:t>goes</a:t>
            </a:r>
            <a:r>
              <a:rPr lang="fr-FR" sz="800" dirty="0" smtClean="0">
                <a:latin typeface="Verdana"/>
                <a:cs typeface="Verdana"/>
              </a:rPr>
              <a:t> </a:t>
            </a:r>
            <a:r>
              <a:rPr lang="fr-FR" sz="800" dirty="0" err="1" smtClean="0">
                <a:latin typeface="Verdana"/>
                <a:cs typeface="Verdana"/>
              </a:rPr>
              <a:t>here</a:t>
            </a:r>
            <a:endParaRPr lang="fr-FR" dirty="0"/>
          </a:p>
        </p:txBody>
      </p:sp>
      <p:sp>
        <p:nvSpPr>
          <p:cNvPr id="13" name="Espace réservé du texte 3"/>
          <p:cNvSpPr>
            <a:spLocks noGrp="1"/>
          </p:cNvSpPr>
          <p:nvPr>
            <p:ph type="body" sz="quarter" idx="16" hasCustomPrompt="1"/>
          </p:nvPr>
        </p:nvSpPr>
        <p:spPr>
          <a:xfrm>
            <a:off x="4743780" y="3499161"/>
            <a:ext cx="4146233" cy="2465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latin typeface="Verdana"/>
                <a:cs typeface="Verdana"/>
              </a:defRPr>
            </a:lvl1pPr>
          </a:lstStyle>
          <a:p>
            <a:r>
              <a:rPr lang="fr-FR" sz="800" dirty="0" err="1" smtClean="0">
                <a:latin typeface="Verdana"/>
                <a:cs typeface="Verdana"/>
              </a:rPr>
              <a:t>Optional</a:t>
            </a:r>
            <a:r>
              <a:rPr lang="fr-FR" sz="800" dirty="0" smtClean="0">
                <a:latin typeface="Verdana"/>
                <a:cs typeface="Verdana"/>
              </a:rPr>
              <a:t> description / </a:t>
            </a:r>
            <a:r>
              <a:rPr lang="fr-FR" sz="800" dirty="0" err="1" smtClean="0">
                <a:latin typeface="Verdana"/>
                <a:cs typeface="Verdana"/>
              </a:rPr>
              <a:t>context</a:t>
            </a:r>
            <a:r>
              <a:rPr lang="fr-FR" sz="800" dirty="0" smtClean="0">
                <a:latin typeface="Verdana"/>
                <a:cs typeface="Verdana"/>
              </a:rPr>
              <a:t> </a:t>
            </a:r>
            <a:r>
              <a:rPr lang="fr-FR" sz="800" dirty="0" err="1" smtClean="0">
                <a:latin typeface="Verdana"/>
                <a:cs typeface="Verdana"/>
              </a:rPr>
              <a:t>goes</a:t>
            </a:r>
            <a:r>
              <a:rPr lang="fr-FR" sz="800" dirty="0" smtClean="0">
                <a:latin typeface="Verdana"/>
                <a:cs typeface="Verdana"/>
              </a:rPr>
              <a:t> </a:t>
            </a:r>
            <a:r>
              <a:rPr lang="fr-FR" sz="800" dirty="0" err="1" smtClean="0">
                <a:latin typeface="Verdana"/>
                <a:cs typeface="Verdana"/>
              </a:rPr>
              <a:t>here</a:t>
            </a:r>
            <a:endParaRPr lang="fr-FR" dirty="0"/>
          </a:p>
        </p:txBody>
      </p:sp>
      <p:sp>
        <p:nvSpPr>
          <p:cNvPr id="14" name="Espace réservé du contenu 7"/>
          <p:cNvSpPr>
            <a:spLocks noGrp="1"/>
          </p:cNvSpPr>
          <p:nvPr>
            <p:ph sz="quarter" idx="17" hasCustomPrompt="1"/>
          </p:nvPr>
        </p:nvSpPr>
        <p:spPr>
          <a:xfrm>
            <a:off x="162643" y="1277379"/>
            <a:ext cx="4317999" cy="2084626"/>
          </a:xfrm>
          <a:prstGeom prst="rect">
            <a:avLst/>
          </a:prstGeom>
        </p:spPr>
        <p:txBody>
          <a:bodyPr vert="horz"/>
          <a:lstStyle>
            <a:lvl1pPr marL="182542" indent="-182542">
              <a:defRPr sz="2400" b="0" i="0">
                <a:latin typeface="Verdana"/>
                <a:cs typeface="Verdana"/>
              </a:defRPr>
            </a:lvl1pPr>
            <a:lvl2pPr marL="355558" indent="-173018">
              <a:buSzPct val="50000"/>
              <a:defRPr sz="1600" b="0" i="0">
                <a:latin typeface="Verdana"/>
                <a:cs typeface="Verdana"/>
              </a:defRPr>
            </a:lvl2pPr>
            <a:lvl3pPr marL="539683" indent="-184130">
              <a:buSzPct val="50000"/>
              <a:buFont typeface="Wingdings" charset="2"/>
              <a:buChar char="§"/>
              <a:defRPr sz="1400" b="0" i="0">
                <a:latin typeface="Verdana"/>
                <a:cs typeface="Verdana"/>
              </a:defRPr>
            </a:lvl3pPr>
            <a:lvl4pPr marL="722223" indent="-182542">
              <a:buSzPct val="50000"/>
              <a:buFont typeface="Courier New"/>
              <a:buChar char="o"/>
              <a:defRPr sz="1100" b="0" i="0">
                <a:latin typeface="Verdana"/>
                <a:cs typeface="Verdana"/>
              </a:defRPr>
            </a:lvl4pPr>
            <a:lvl5pPr>
              <a:defRPr b="0" i="0">
                <a:latin typeface="Verdana"/>
                <a:cs typeface="Verdana"/>
              </a:defRPr>
            </a:lvl5pPr>
          </a:lstStyle>
          <a:p>
            <a:pPr lvl="0"/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Master </a:t>
            </a:r>
            <a:r>
              <a:rPr lang="fr-FR" dirty="0" err="1" smtClean="0"/>
              <a:t>text</a:t>
            </a:r>
            <a:r>
              <a:rPr lang="fr-FR" dirty="0" smtClean="0"/>
              <a:t> styles</a:t>
            </a:r>
          </a:p>
          <a:p>
            <a:pPr lvl="1"/>
            <a:r>
              <a:rPr lang="fr-FR" dirty="0" smtClean="0"/>
              <a:t>Second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2"/>
            <a:r>
              <a:rPr lang="fr-FR" dirty="0" err="1" smtClean="0"/>
              <a:t>Third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3"/>
            <a:r>
              <a:rPr lang="fr-FR" dirty="0" err="1" smtClean="0"/>
              <a:t>Fourth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</p:txBody>
      </p:sp>
      <p:sp>
        <p:nvSpPr>
          <p:cNvPr id="10" name="Espace réservé du texte 2"/>
          <p:cNvSpPr>
            <a:spLocks noGrp="1"/>
          </p:cNvSpPr>
          <p:nvPr>
            <p:ph type="body" sz="quarter" idx="18" hasCustomPrompt="1"/>
          </p:nvPr>
        </p:nvSpPr>
        <p:spPr>
          <a:xfrm>
            <a:off x="153495" y="154396"/>
            <a:ext cx="8727371" cy="548559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b="0" i="0">
                <a:latin typeface="Verdana"/>
                <a:cs typeface="Verdana"/>
              </a:defRPr>
            </a:lvl1pPr>
          </a:lstStyle>
          <a:p>
            <a:pPr lvl="0"/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</a:t>
            </a:r>
            <a:r>
              <a:rPr lang="fr-FR" dirty="0" err="1" smtClean="0"/>
              <a:t>Title</a:t>
            </a:r>
            <a:endParaRPr lang="fr-FR" dirty="0" smtClean="0"/>
          </a:p>
        </p:txBody>
      </p:sp>
      <p:sp>
        <p:nvSpPr>
          <p:cNvPr id="12" name="Espace réservé du texte 8"/>
          <p:cNvSpPr>
            <a:spLocks noGrp="1"/>
          </p:cNvSpPr>
          <p:nvPr>
            <p:ph type="body" sz="quarter" idx="20" hasCustomPrompt="1"/>
          </p:nvPr>
        </p:nvSpPr>
        <p:spPr>
          <a:xfrm>
            <a:off x="160204" y="685246"/>
            <a:ext cx="8720673" cy="356251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400" b="0" i="0">
                <a:solidFill>
                  <a:schemeClr val="accent2"/>
                </a:solidFill>
                <a:latin typeface="Verdana"/>
                <a:cs typeface="Verdana"/>
              </a:defRPr>
            </a:lvl1pPr>
          </a:lstStyle>
          <a:p>
            <a:pPr lvl="0"/>
            <a:r>
              <a:rPr lang="fr-FR" dirty="0" smtClean="0"/>
              <a:t>Click to Edit </a:t>
            </a:r>
            <a:r>
              <a:rPr lang="fr-FR" dirty="0" err="1" smtClean="0"/>
              <a:t>Optional</a:t>
            </a:r>
            <a:r>
              <a:rPr lang="fr-FR" dirty="0" smtClean="0"/>
              <a:t> </a:t>
            </a:r>
            <a:r>
              <a:rPr lang="fr-FR" dirty="0" err="1" smtClean="0"/>
              <a:t>Subtitle</a:t>
            </a:r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2703292277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signa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4" descr=" A - PowerPoint Intro Blanche V2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0"/>
            <a:ext cx="9141291" cy="514350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227015" y="1828170"/>
            <a:ext cx="8673872" cy="553998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l">
              <a:buFont typeface="Arial"/>
              <a:buNone/>
              <a:defRPr sz="3600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2415" y="2529259"/>
            <a:ext cx="8673872" cy="21544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None/>
              <a:defRPr sz="1400" b="0" i="0" baseline="0">
                <a:solidFill>
                  <a:schemeClr val="accent2"/>
                </a:solidFill>
                <a:latin typeface="Verdana"/>
                <a:cs typeface="Verdana"/>
              </a:defRPr>
            </a:lvl1pPr>
            <a:lvl2pPr marL="4571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3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7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8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0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Optional Subtitle</a:t>
            </a:r>
            <a:endParaRPr lang="en-US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13" y="3859215"/>
            <a:ext cx="9135879" cy="652462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13" name="Rectangle 12"/>
          <p:cNvSpPr/>
          <p:nvPr userDrawn="1"/>
        </p:nvSpPr>
        <p:spPr>
          <a:xfrm>
            <a:off x="13" y="4097356"/>
            <a:ext cx="9135879" cy="414337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pic>
        <p:nvPicPr>
          <p:cNvPr id="16" name="Image 1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92067" y="4643967"/>
            <a:ext cx="393700" cy="381000"/>
          </a:xfrm>
          <a:prstGeom prst="rect">
            <a:avLst/>
          </a:prstGeom>
        </p:spPr>
      </p:pic>
      <p:pic>
        <p:nvPicPr>
          <p:cNvPr id="18" name="Image 1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724407" y="4702705"/>
            <a:ext cx="3632200" cy="190500"/>
          </a:xfrm>
          <a:prstGeom prst="rect">
            <a:avLst/>
          </a:prstGeom>
        </p:spPr>
      </p:pic>
      <p:sp>
        <p:nvSpPr>
          <p:cNvPr id="20" name="ZoneTexte 19"/>
          <p:cNvSpPr txBox="1"/>
          <p:nvPr userDrawn="1"/>
        </p:nvSpPr>
        <p:spPr>
          <a:xfrm>
            <a:off x="8826423" y="4721320"/>
            <a:ext cx="42756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630C1694-9101-9A45-A428-FD842B6D6CA4}" type="slidenum">
              <a:rPr lang="fr-FR" sz="700" b="0" i="0" smtClean="0">
                <a:solidFill>
                  <a:schemeClr val="accent1"/>
                </a:solidFill>
                <a:latin typeface="Verdana Bold"/>
                <a:cs typeface="Verdana Bold"/>
              </a:rPr>
              <a:t>‹#›</a:t>
            </a:fld>
            <a:endParaRPr lang="fr-FR" sz="700" b="0" i="0" dirty="0">
              <a:solidFill>
                <a:schemeClr val="accent1"/>
              </a:solidFill>
              <a:latin typeface="Verdana Bold"/>
              <a:cs typeface="Verdana Bold"/>
            </a:endParaRPr>
          </a:p>
        </p:txBody>
      </p:sp>
    </p:spTree>
    <p:extLst>
      <p:ext uri="{BB962C8B-B14F-4D97-AF65-F5344CB8AC3E}">
        <p14:creationId xmlns:p14="http://schemas.microsoft.com/office/powerpoint/2010/main" val="108214025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layout + signa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ZoneTexte 9"/>
          <p:cNvSpPr txBox="1"/>
          <p:nvPr userDrawn="1"/>
        </p:nvSpPr>
        <p:spPr>
          <a:xfrm>
            <a:off x="169327" y="4728649"/>
            <a:ext cx="31242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700" b="0" i="0" dirty="0" smtClean="0">
                <a:latin typeface="Verdana"/>
                <a:cs typeface="Verdana"/>
              </a:rPr>
              <a:t>Auteur - Date</a:t>
            </a:r>
            <a:endParaRPr lang="fr-FR" sz="700" b="0" i="0" dirty="0">
              <a:latin typeface="Verdana"/>
              <a:cs typeface="Verdana"/>
            </a:endParaRPr>
          </a:p>
        </p:txBody>
      </p:sp>
      <p:sp>
        <p:nvSpPr>
          <p:cNvPr id="11" name="Espace réservé du contenu 7"/>
          <p:cNvSpPr>
            <a:spLocks noGrp="1"/>
          </p:cNvSpPr>
          <p:nvPr>
            <p:ph sz="quarter" idx="17" hasCustomPrompt="1"/>
          </p:nvPr>
        </p:nvSpPr>
        <p:spPr>
          <a:xfrm>
            <a:off x="162631" y="1277379"/>
            <a:ext cx="8727371" cy="3234298"/>
          </a:xfrm>
          <a:prstGeom prst="rect">
            <a:avLst/>
          </a:prstGeom>
        </p:spPr>
        <p:txBody>
          <a:bodyPr vert="horz"/>
          <a:lstStyle>
            <a:lvl1pPr marL="182542" indent="-182542">
              <a:defRPr sz="2400" b="0" i="0">
                <a:latin typeface="Verdana"/>
                <a:cs typeface="Verdana"/>
              </a:defRPr>
            </a:lvl1pPr>
            <a:lvl2pPr marL="355558" indent="-173018">
              <a:buSzPct val="50000"/>
              <a:defRPr sz="1600" b="0" i="0">
                <a:latin typeface="Verdana"/>
                <a:cs typeface="Verdana"/>
              </a:defRPr>
            </a:lvl2pPr>
            <a:lvl3pPr marL="539683" indent="-184130">
              <a:buSzPct val="50000"/>
              <a:buFont typeface="Wingdings" charset="2"/>
              <a:buChar char="§"/>
              <a:defRPr sz="1400" b="0" i="0">
                <a:latin typeface="Verdana"/>
                <a:cs typeface="Verdana"/>
              </a:defRPr>
            </a:lvl3pPr>
            <a:lvl4pPr marL="722223" indent="-182542">
              <a:buSzPct val="50000"/>
              <a:buFont typeface="Courier New"/>
              <a:buChar char="o"/>
              <a:defRPr sz="1100" b="0" i="0">
                <a:latin typeface="Verdana"/>
                <a:cs typeface="Verdana"/>
              </a:defRPr>
            </a:lvl4pPr>
            <a:lvl5pPr>
              <a:defRPr b="0" i="0">
                <a:latin typeface="Verdana"/>
                <a:cs typeface="Verdana"/>
              </a:defRPr>
            </a:lvl5pPr>
          </a:lstStyle>
          <a:p>
            <a:pPr lvl="0"/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Master </a:t>
            </a:r>
            <a:r>
              <a:rPr lang="fr-FR" dirty="0" err="1" smtClean="0"/>
              <a:t>text</a:t>
            </a:r>
            <a:r>
              <a:rPr lang="fr-FR" dirty="0" smtClean="0"/>
              <a:t> styles</a:t>
            </a:r>
          </a:p>
          <a:p>
            <a:pPr lvl="1"/>
            <a:r>
              <a:rPr lang="fr-FR" dirty="0" smtClean="0"/>
              <a:t>Second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2"/>
            <a:r>
              <a:rPr lang="fr-FR" dirty="0" err="1" smtClean="0"/>
              <a:t>Third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3"/>
            <a:r>
              <a:rPr lang="fr-FR" dirty="0" err="1" smtClean="0"/>
              <a:t>Fourth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</p:txBody>
      </p:sp>
      <p:sp>
        <p:nvSpPr>
          <p:cNvPr id="4" name="Espace réservé du texte 2"/>
          <p:cNvSpPr>
            <a:spLocks noGrp="1"/>
          </p:cNvSpPr>
          <p:nvPr>
            <p:ph type="body" sz="quarter" idx="18" hasCustomPrompt="1"/>
          </p:nvPr>
        </p:nvSpPr>
        <p:spPr>
          <a:xfrm>
            <a:off x="153495" y="154396"/>
            <a:ext cx="8727371" cy="548559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b="0" i="0">
                <a:latin typeface="Verdana"/>
                <a:cs typeface="Verdana"/>
              </a:defRPr>
            </a:lvl1pPr>
          </a:lstStyle>
          <a:p>
            <a:pPr lvl="0"/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</a:t>
            </a:r>
            <a:r>
              <a:rPr lang="fr-FR" dirty="0" err="1" smtClean="0"/>
              <a:t>Title</a:t>
            </a:r>
            <a:endParaRPr lang="fr-FR" dirty="0" smtClean="0"/>
          </a:p>
        </p:txBody>
      </p:sp>
      <p:sp>
        <p:nvSpPr>
          <p:cNvPr id="5" name="Espace réservé du texte 8"/>
          <p:cNvSpPr>
            <a:spLocks noGrp="1"/>
          </p:cNvSpPr>
          <p:nvPr>
            <p:ph type="body" sz="quarter" idx="20" hasCustomPrompt="1"/>
          </p:nvPr>
        </p:nvSpPr>
        <p:spPr>
          <a:xfrm>
            <a:off x="160204" y="685246"/>
            <a:ext cx="8720673" cy="356251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400" b="0" i="0">
                <a:solidFill>
                  <a:schemeClr val="accent2"/>
                </a:solidFill>
                <a:latin typeface="Verdana"/>
                <a:cs typeface="Verdana"/>
              </a:defRPr>
            </a:lvl1pPr>
          </a:lstStyle>
          <a:p>
            <a:pPr lvl="0"/>
            <a:r>
              <a:rPr lang="fr-FR" dirty="0" smtClean="0"/>
              <a:t>Click to Edit </a:t>
            </a:r>
            <a:r>
              <a:rPr lang="fr-FR" dirty="0" err="1" smtClean="0"/>
              <a:t>Optional</a:t>
            </a:r>
            <a:r>
              <a:rPr lang="fr-FR" dirty="0" smtClean="0"/>
              <a:t> </a:t>
            </a:r>
            <a:r>
              <a:rPr lang="fr-FR" dirty="0" err="1" smtClean="0"/>
              <a:t>Subtitle</a:t>
            </a:r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1061689777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+ signa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ZoneTexte 10"/>
          <p:cNvSpPr txBox="1"/>
          <p:nvPr userDrawn="1"/>
        </p:nvSpPr>
        <p:spPr>
          <a:xfrm>
            <a:off x="169327" y="4728649"/>
            <a:ext cx="31242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700" b="0" i="0" dirty="0" smtClean="0">
                <a:latin typeface="Verdana"/>
                <a:cs typeface="Verdana"/>
              </a:rPr>
              <a:t>Auteur - Date</a:t>
            </a:r>
            <a:endParaRPr lang="fr-FR" sz="700" b="0" i="0" dirty="0">
              <a:latin typeface="Verdana"/>
              <a:cs typeface="Verdana"/>
            </a:endParaRPr>
          </a:p>
        </p:txBody>
      </p:sp>
      <p:sp>
        <p:nvSpPr>
          <p:cNvPr id="12" name="Espace réservé du contenu 7"/>
          <p:cNvSpPr>
            <a:spLocks noGrp="1"/>
          </p:cNvSpPr>
          <p:nvPr>
            <p:ph sz="quarter" idx="11" hasCustomPrompt="1"/>
          </p:nvPr>
        </p:nvSpPr>
        <p:spPr>
          <a:xfrm>
            <a:off x="4725493" y="1277379"/>
            <a:ext cx="4064000" cy="3234298"/>
          </a:xfrm>
          <a:prstGeom prst="rect">
            <a:avLst/>
          </a:prstGeom>
        </p:spPr>
        <p:txBody>
          <a:bodyPr vert="horz"/>
          <a:lstStyle>
            <a:lvl1pPr marL="182542" indent="-182542">
              <a:defRPr sz="2400" b="0" i="0">
                <a:latin typeface="Verdana"/>
                <a:cs typeface="Verdana"/>
              </a:defRPr>
            </a:lvl1pPr>
            <a:lvl2pPr marL="355558" indent="-173018">
              <a:buSzPct val="50000"/>
              <a:defRPr sz="1600" b="0" i="0">
                <a:latin typeface="Verdana"/>
                <a:cs typeface="Verdana"/>
              </a:defRPr>
            </a:lvl2pPr>
            <a:lvl3pPr marL="539683" indent="-184130">
              <a:buSzPct val="50000"/>
              <a:buFont typeface="Wingdings" charset="2"/>
              <a:buChar char="§"/>
              <a:defRPr sz="1400" b="0" i="0">
                <a:latin typeface="Verdana"/>
                <a:cs typeface="Verdana"/>
              </a:defRPr>
            </a:lvl3pPr>
            <a:lvl4pPr marL="722223" indent="-182542">
              <a:buSzPct val="50000"/>
              <a:buFont typeface="Courier New"/>
              <a:buChar char="o"/>
              <a:defRPr sz="1100" b="0" i="0">
                <a:latin typeface="Verdana"/>
                <a:cs typeface="Verdana"/>
              </a:defRPr>
            </a:lvl4pPr>
            <a:lvl5pPr>
              <a:defRPr b="0" i="0">
                <a:latin typeface="Verdana"/>
                <a:cs typeface="Verdana"/>
              </a:defRPr>
            </a:lvl5pPr>
          </a:lstStyle>
          <a:p>
            <a:pPr lvl="0"/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Master </a:t>
            </a:r>
            <a:r>
              <a:rPr lang="fr-FR" dirty="0" err="1" smtClean="0"/>
              <a:t>text</a:t>
            </a:r>
            <a:r>
              <a:rPr lang="fr-FR" dirty="0" smtClean="0"/>
              <a:t> styles</a:t>
            </a:r>
          </a:p>
          <a:p>
            <a:pPr lvl="1"/>
            <a:r>
              <a:rPr lang="fr-FR" dirty="0" smtClean="0"/>
              <a:t>Second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2"/>
            <a:r>
              <a:rPr lang="fr-FR" dirty="0" err="1" smtClean="0"/>
              <a:t>Third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3"/>
            <a:r>
              <a:rPr lang="fr-FR" dirty="0" err="1" smtClean="0"/>
              <a:t>Fourth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</p:txBody>
      </p:sp>
      <p:sp>
        <p:nvSpPr>
          <p:cNvPr id="13" name="Espace réservé du contenu 7"/>
          <p:cNvSpPr>
            <a:spLocks noGrp="1"/>
          </p:cNvSpPr>
          <p:nvPr>
            <p:ph sz="quarter" idx="17" hasCustomPrompt="1"/>
          </p:nvPr>
        </p:nvSpPr>
        <p:spPr>
          <a:xfrm>
            <a:off x="162643" y="1277379"/>
            <a:ext cx="4317999" cy="3234298"/>
          </a:xfrm>
          <a:prstGeom prst="rect">
            <a:avLst/>
          </a:prstGeom>
        </p:spPr>
        <p:txBody>
          <a:bodyPr vert="horz"/>
          <a:lstStyle>
            <a:lvl1pPr marL="182542" indent="-182542">
              <a:defRPr sz="2400" b="0" i="0">
                <a:latin typeface="Verdana"/>
                <a:cs typeface="Verdana"/>
              </a:defRPr>
            </a:lvl1pPr>
            <a:lvl2pPr marL="355558" indent="-173018">
              <a:buSzPct val="50000"/>
              <a:defRPr sz="1600" b="0" i="0">
                <a:latin typeface="Verdana"/>
                <a:cs typeface="Verdana"/>
              </a:defRPr>
            </a:lvl2pPr>
            <a:lvl3pPr marL="539683" indent="-184130">
              <a:buSzPct val="50000"/>
              <a:buFont typeface="Wingdings" charset="2"/>
              <a:buChar char="§"/>
              <a:defRPr sz="1400" b="0" i="0">
                <a:latin typeface="Verdana"/>
                <a:cs typeface="Verdana"/>
              </a:defRPr>
            </a:lvl3pPr>
            <a:lvl4pPr marL="722223" indent="-182542">
              <a:buSzPct val="50000"/>
              <a:buFont typeface="Courier New"/>
              <a:buChar char="o"/>
              <a:defRPr sz="1100" b="0" i="0">
                <a:latin typeface="Verdana"/>
                <a:cs typeface="Verdana"/>
              </a:defRPr>
            </a:lvl4pPr>
            <a:lvl5pPr>
              <a:defRPr b="0" i="0">
                <a:latin typeface="Verdana"/>
                <a:cs typeface="Verdana"/>
              </a:defRPr>
            </a:lvl5pPr>
          </a:lstStyle>
          <a:p>
            <a:pPr lvl="0"/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Master </a:t>
            </a:r>
            <a:r>
              <a:rPr lang="fr-FR" dirty="0" err="1" smtClean="0"/>
              <a:t>text</a:t>
            </a:r>
            <a:r>
              <a:rPr lang="fr-FR" dirty="0" smtClean="0"/>
              <a:t> styles</a:t>
            </a:r>
          </a:p>
          <a:p>
            <a:pPr lvl="1"/>
            <a:r>
              <a:rPr lang="fr-FR" dirty="0" smtClean="0"/>
              <a:t>Second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2"/>
            <a:r>
              <a:rPr lang="fr-FR" dirty="0" err="1" smtClean="0"/>
              <a:t>Third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3"/>
            <a:r>
              <a:rPr lang="fr-FR" dirty="0" err="1" smtClean="0"/>
              <a:t>Fourth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</p:txBody>
      </p:sp>
      <p:sp>
        <p:nvSpPr>
          <p:cNvPr id="5" name="Espace réservé du texte 2"/>
          <p:cNvSpPr>
            <a:spLocks noGrp="1"/>
          </p:cNvSpPr>
          <p:nvPr>
            <p:ph type="body" sz="quarter" idx="18" hasCustomPrompt="1"/>
          </p:nvPr>
        </p:nvSpPr>
        <p:spPr>
          <a:xfrm>
            <a:off x="153495" y="154396"/>
            <a:ext cx="8727371" cy="548559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b="0" i="0">
                <a:latin typeface="Verdana"/>
                <a:cs typeface="Verdana"/>
              </a:defRPr>
            </a:lvl1pPr>
          </a:lstStyle>
          <a:p>
            <a:pPr lvl="0"/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</a:t>
            </a:r>
            <a:r>
              <a:rPr lang="fr-FR" dirty="0" err="1" smtClean="0"/>
              <a:t>Title</a:t>
            </a:r>
            <a:endParaRPr lang="fr-FR" dirty="0" smtClean="0"/>
          </a:p>
        </p:txBody>
      </p:sp>
      <p:sp>
        <p:nvSpPr>
          <p:cNvPr id="6" name="Espace réservé du texte 8"/>
          <p:cNvSpPr>
            <a:spLocks noGrp="1"/>
          </p:cNvSpPr>
          <p:nvPr>
            <p:ph type="body" sz="quarter" idx="20" hasCustomPrompt="1"/>
          </p:nvPr>
        </p:nvSpPr>
        <p:spPr>
          <a:xfrm>
            <a:off x="160204" y="685246"/>
            <a:ext cx="8720673" cy="356251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400" b="0" i="0">
                <a:solidFill>
                  <a:schemeClr val="accent2"/>
                </a:solidFill>
                <a:latin typeface="Verdana"/>
                <a:cs typeface="Verdana"/>
              </a:defRPr>
            </a:lvl1pPr>
          </a:lstStyle>
          <a:p>
            <a:pPr lvl="0"/>
            <a:r>
              <a:rPr lang="fr-FR" dirty="0" smtClean="0"/>
              <a:t>Click to Edit </a:t>
            </a:r>
            <a:r>
              <a:rPr lang="fr-FR" dirty="0" err="1" smtClean="0"/>
              <a:t>Optional</a:t>
            </a:r>
            <a:r>
              <a:rPr lang="fr-FR" dirty="0" smtClean="0"/>
              <a:t> </a:t>
            </a:r>
            <a:r>
              <a:rPr lang="fr-FR" dirty="0" err="1" smtClean="0"/>
              <a:t>Subtitle</a:t>
            </a:r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3107875680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layout V3-2 + signa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13" y="3859215"/>
            <a:ext cx="9135879" cy="652462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4" name="Rectangle 3"/>
          <p:cNvSpPr/>
          <p:nvPr userDrawn="1"/>
        </p:nvSpPr>
        <p:spPr>
          <a:xfrm>
            <a:off x="13" y="4097356"/>
            <a:ext cx="9135879" cy="414337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5" name="ZoneTexte 4"/>
          <p:cNvSpPr txBox="1"/>
          <p:nvPr userDrawn="1"/>
        </p:nvSpPr>
        <p:spPr>
          <a:xfrm>
            <a:off x="169327" y="4728649"/>
            <a:ext cx="31242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700" b="0" i="0" dirty="0" smtClean="0">
                <a:latin typeface="Verdana"/>
                <a:cs typeface="Verdana"/>
              </a:rPr>
              <a:t>Auteur - Date</a:t>
            </a:r>
            <a:endParaRPr lang="fr-FR" sz="700" b="0" i="0" dirty="0">
              <a:latin typeface="Verdana"/>
              <a:cs typeface="Verdana"/>
            </a:endParaRPr>
          </a:p>
        </p:txBody>
      </p:sp>
      <p:sp>
        <p:nvSpPr>
          <p:cNvPr id="7" name="Espace réservé du contenu 7"/>
          <p:cNvSpPr>
            <a:spLocks noGrp="1"/>
          </p:cNvSpPr>
          <p:nvPr>
            <p:ph sz="quarter" idx="17" hasCustomPrompt="1"/>
          </p:nvPr>
        </p:nvSpPr>
        <p:spPr>
          <a:xfrm>
            <a:off x="162631" y="1277395"/>
            <a:ext cx="8727371" cy="2372285"/>
          </a:xfrm>
          <a:prstGeom prst="rect">
            <a:avLst/>
          </a:prstGeom>
        </p:spPr>
        <p:txBody>
          <a:bodyPr vert="horz"/>
          <a:lstStyle>
            <a:lvl1pPr marL="182542" indent="-182542">
              <a:defRPr sz="2400" b="0" i="0">
                <a:latin typeface="Verdana"/>
                <a:cs typeface="Verdana"/>
              </a:defRPr>
            </a:lvl1pPr>
            <a:lvl2pPr marL="355558" indent="-173018">
              <a:buSzPct val="50000"/>
              <a:defRPr sz="1600" b="0" i="0">
                <a:latin typeface="Verdana"/>
                <a:cs typeface="Verdana"/>
              </a:defRPr>
            </a:lvl2pPr>
            <a:lvl3pPr marL="539683" indent="-184130">
              <a:buSzPct val="50000"/>
              <a:buFont typeface="Wingdings" charset="2"/>
              <a:buChar char="§"/>
              <a:defRPr sz="1400" b="0" i="0">
                <a:latin typeface="Verdana"/>
                <a:cs typeface="Verdana"/>
              </a:defRPr>
            </a:lvl3pPr>
            <a:lvl4pPr marL="722223" indent="-182542">
              <a:buSzPct val="50000"/>
              <a:buFont typeface="Courier New"/>
              <a:buChar char="o"/>
              <a:defRPr sz="1100" b="0" i="0">
                <a:latin typeface="Verdana"/>
                <a:cs typeface="Verdana"/>
              </a:defRPr>
            </a:lvl4pPr>
            <a:lvl5pPr>
              <a:defRPr b="0" i="0">
                <a:latin typeface="Verdana"/>
                <a:cs typeface="Verdana"/>
              </a:defRPr>
            </a:lvl5pPr>
          </a:lstStyle>
          <a:p>
            <a:pPr lvl="0"/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Master </a:t>
            </a:r>
            <a:r>
              <a:rPr lang="fr-FR" dirty="0" err="1" smtClean="0"/>
              <a:t>text</a:t>
            </a:r>
            <a:r>
              <a:rPr lang="fr-FR" dirty="0" smtClean="0"/>
              <a:t> styles</a:t>
            </a:r>
          </a:p>
          <a:p>
            <a:pPr lvl="1"/>
            <a:r>
              <a:rPr lang="fr-FR" dirty="0" smtClean="0"/>
              <a:t>Second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2"/>
            <a:r>
              <a:rPr lang="fr-FR" dirty="0" err="1" smtClean="0"/>
              <a:t>Third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3"/>
            <a:r>
              <a:rPr lang="fr-FR" dirty="0" err="1" smtClean="0"/>
              <a:t>Fourth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</p:txBody>
      </p:sp>
      <p:sp>
        <p:nvSpPr>
          <p:cNvPr id="6" name="Espace réservé du texte 2"/>
          <p:cNvSpPr>
            <a:spLocks noGrp="1"/>
          </p:cNvSpPr>
          <p:nvPr>
            <p:ph type="body" sz="quarter" idx="18" hasCustomPrompt="1"/>
          </p:nvPr>
        </p:nvSpPr>
        <p:spPr>
          <a:xfrm>
            <a:off x="153495" y="154396"/>
            <a:ext cx="8727371" cy="548559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b="0" i="0">
                <a:latin typeface="Verdana"/>
                <a:cs typeface="Verdana"/>
              </a:defRPr>
            </a:lvl1pPr>
          </a:lstStyle>
          <a:p>
            <a:pPr lvl="0"/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</a:t>
            </a:r>
            <a:r>
              <a:rPr lang="fr-FR" dirty="0" err="1" smtClean="0"/>
              <a:t>Title</a:t>
            </a:r>
            <a:endParaRPr lang="fr-FR" dirty="0" smtClean="0"/>
          </a:p>
        </p:txBody>
      </p:sp>
      <p:sp>
        <p:nvSpPr>
          <p:cNvPr id="8" name="Espace réservé du texte 8"/>
          <p:cNvSpPr>
            <a:spLocks noGrp="1"/>
          </p:cNvSpPr>
          <p:nvPr>
            <p:ph type="body" sz="quarter" idx="20" hasCustomPrompt="1"/>
          </p:nvPr>
        </p:nvSpPr>
        <p:spPr>
          <a:xfrm>
            <a:off x="160204" y="685246"/>
            <a:ext cx="8720673" cy="356251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400" b="0" i="0">
                <a:solidFill>
                  <a:schemeClr val="accent2"/>
                </a:solidFill>
                <a:latin typeface="Verdana"/>
                <a:cs typeface="Verdana"/>
              </a:defRPr>
            </a:lvl1pPr>
          </a:lstStyle>
          <a:p>
            <a:pPr lvl="0"/>
            <a:r>
              <a:rPr lang="fr-FR" dirty="0" smtClean="0"/>
              <a:t>Click to Edit </a:t>
            </a:r>
            <a:r>
              <a:rPr lang="fr-FR" dirty="0" err="1" smtClean="0"/>
              <a:t>Optional</a:t>
            </a:r>
            <a:r>
              <a:rPr lang="fr-FR" dirty="0" smtClean="0"/>
              <a:t> </a:t>
            </a:r>
            <a:r>
              <a:rPr lang="fr-FR" dirty="0" err="1" smtClean="0"/>
              <a:t>Subtitle</a:t>
            </a:r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1098286348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V3-2 + signa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13" y="3859215"/>
            <a:ext cx="9135879" cy="652462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8" name="Rectangle 7"/>
          <p:cNvSpPr/>
          <p:nvPr userDrawn="1"/>
        </p:nvSpPr>
        <p:spPr>
          <a:xfrm>
            <a:off x="13" y="4097356"/>
            <a:ext cx="9135879" cy="414337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12" name="ZoneTexte 11"/>
          <p:cNvSpPr txBox="1"/>
          <p:nvPr userDrawn="1"/>
        </p:nvSpPr>
        <p:spPr>
          <a:xfrm>
            <a:off x="169327" y="4728649"/>
            <a:ext cx="31242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700" b="0" i="0" dirty="0" smtClean="0">
                <a:latin typeface="Verdana"/>
                <a:cs typeface="Verdana"/>
              </a:rPr>
              <a:t>Auteur - Date</a:t>
            </a:r>
            <a:endParaRPr lang="fr-FR" sz="700" b="0" i="0" dirty="0">
              <a:latin typeface="Verdana"/>
              <a:cs typeface="Verdana"/>
            </a:endParaRPr>
          </a:p>
        </p:txBody>
      </p:sp>
      <p:sp>
        <p:nvSpPr>
          <p:cNvPr id="13" name="Espace réservé du contenu 7"/>
          <p:cNvSpPr>
            <a:spLocks noGrp="1"/>
          </p:cNvSpPr>
          <p:nvPr>
            <p:ph sz="quarter" idx="11" hasCustomPrompt="1"/>
          </p:nvPr>
        </p:nvSpPr>
        <p:spPr>
          <a:xfrm>
            <a:off x="4725493" y="1277395"/>
            <a:ext cx="4064000" cy="2372285"/>
          </a:xfrm>
          <a:prstGeom prst="rect">
            <a:avLst/>
          </a:prstGeom>
        </p:spPr>
        <p:txBody>
          <a:bodyPr vert="horz"/>
          <a:lstStyle>
            <a:lvl1pPr marL="182542" indent="-182542">
              <a:defRPr sz="2400" b="0" i="0">
                <a:latin typeface="Verdana"/>
                <a:cs typeface="Verdana"/>
              </a:defRPr>
            </a:lvl1pPr>
            <a:lvl2pPr marL="355558" indent="-173018">
              <a:buSzPct val="50000"/>
              <a:defRPr sz="1600" b="0" i="0">
                <a:latin typeface="Verdana"/>
                <a:cs typeface="Verdana"/>
              </a:defRPr>
            </a:lvl2pPr>
            <a:lvl3pPr marL="539683" indent="-184130">
              <a:buSzPct val="50000"/>
              <a:buFont typeface="Wingdings" charset="2"/>
              <a:buChar char="§"/>
              <a:defRPr sz="1400" b="0" i="0">
                <a:latin typeface="Verdana"/>
                <a:cs typeface="Verdana"/>
              </a:defRPr>
            </a:lvl3pPr>
            <a:lvl4pPr marL="722223" indent="-182542">
              <a:buSzPct val="50000"/>
              <a:buFont typeface="Courier New"/>
              <a:buChar char="o"/>
              <a:defRPr sz="1100" b="0" i="0">
                <a:latin typeface="Verdana"/>
                <a:cs typeface="Verdana"/>
              </a:defRPr>
            </a:lvl4pPr>
            <a:lvl5pPr>
              <a:defRPr b="0" i="0">
                <a:latin typeface="Verdana"/>
                <a:cs typeface="Verdana"/>
              </a:defRPr>
            </a:lvl5pPr>
          </a:lstStyle>
          <a:p>
            <a:pPr lvl="0"/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Master </a:t>
            </a:r>
            <a:r>
              <a:rPr lang="fr-FR" dirty="0" err="1" smtClean="0"/>
              <a:t>text</a:t>
            </a:r>
            <a:r>
              <a:rPr lang="fr-FR" dirty="0" smtClean="0"/>
              <a:t> styles</a:t>
            </a:r>
          </a:p>
          <a:p>
            <a:pPr lvl="1"/>
            <a:r>
              <a:rPr lang="fr-FR" dirty="0" smtClean="0"/>
              <a:t>Second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2"/>
            <a:r>
              <a:rPr lang="fr-FR" dirty="0" err="1" smtClean="0"/>
              <a:t>Third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3"/>
            <a:r>
              <a:rPr lang="fr-FR" dirty="0" err="1" smtClean="0"/>
              <a:t>Fourth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</p:txBody>
      </p:sp>
      <p:sp>
        <p:nvSpPr>
          <p:cNvPr id="14" name="Espace réservé du contenu 7"/>
          <p:cNvSpPr>
            <a:spLocks noGrp="1"/>
          </p:cNvSpPr>
          <p:nvPr>
            <p:ph sz="quarter" idx="17" hasCustomPrompt="1"/>
          </p:nvPr>
        </p:nvSpPr>
        <p:spPr>
          <a:xfrm>
            <a:off x="162643" y="1277395"/>
            <a:ext cx="4317999" cy="2372285"/>
          </a:xfrm>
          <a:prstGeom prst="rect">
            <a:avLst/>
          </a:prstGeom>
        </p:spPr>
        <p:txBody>
          <a:bodyPr vert="horz"/>
          <a:lstStyle>
            <a:lvl1pPr marL="182542" indent="-182542">
              <a:defRPr sz="2400" b="0" i="0">
                <a:latin typeface="Verdana"/>
                <a:cs typeface="Verdana"/>
              </a:defRPr>
            </a:lvl1pPr>
            <a:lvl2pPr marL="355558" indent="-173018">
              <a:buSzPct val="50000"/>
              <a:defRPr sz="1600" b="0" i="0">
                <a:latin typeface="Verdana"/>
                <a:cs typeface="Verdana"/>
              </a:defRPr>
            </a:lvl2pPr>
            <a:lvl3pPr marL="539683" indent="-184130">
              <a:buSzPct val="50000"/>
              <a:buFont typeface="Wingdings" charset="2"/>
              <a:buChar char="§"/>
              <a:defRPr sz="1400" b="0" i="0">
                <a:latin typeface="Verdana"/>
                <a:cs typeface="Verdana"/>
              </a:defRPr>
            </a:lvl3pPr>
            <a:lvl4pPr marL="722223" indent="-182542">
              <a:buSzPct val="50000"/>
              <a:buFont typeface="Courier New"/>
              <a:buChar char="o"/>
              <a:defRPr sz="1100" b="0" i="0">
                <a:latin typeface="Verdana"/>
                <a:cs typeface="Verdana"/>
              </a:defRPr>
            </a:lvl4pPr>
            <a:lvl5pPr>
              <a:defRPr b="0" i="0">
                <a:latin typeface="Verdana"/>
                <a:cs typeface="Verdana"/>
              </a:defRPr>
            </a:lvl5pPr>
          </a:lstStyle>
          <a:p>
            <a:pPr lvl="0"/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Master </a:t>
            </a:r>
            <a:r>
              <a:rPr lang="fr-FR" dirty="0" err="1" smtClean="0"/>
              <a:t>text</a:t>
            </a:r>
            <a:r>
              <a:rPr lang="fr-FR" dirty="0" smtClean="0"/>
              <a:t> styles</a:t>
            </a:r>
          </a:p>
          <a:p>
            <a:pPr lvl="1"/>
            <a:r>
              <a:rPr lang="fr-FR" dirty="0" smtClean="0"/>
              <a:t>Second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2"/>
            <a:r>
              <a:rPr lang="fr-FR" dirty="0" err="1" smtClean="0"/>
              <a:t>Third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3"/>
            <a:r>
              <a:rPr lang="fr-FR" dirty="0" err="1" smtClean="0"/>
              <a:t>Fourth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</p:txBody>
      </p:sp>
      <p:sp>
        <p:nvSpPr>
          <p:cNvPr id="9" name="Espace réservé du texte 2"/>
          <p:cNvSpPr>
            <a:spLocks noGrp="1"/>
          </p:cNvSpPr>
          <p:nvPr>
            <p:ph type="body" sz="quarter" idx="18" hasCustomPrompt="1"/>
          </p:nvPr>
        </p:nvSpPr>
        <p:spPr>
          <a:xfrm>
            <a:off x="153495" y="154396"/>
            <a:ext cx="8727371" cy="548559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b="0" i="0">
                <a:latin typeface="Verdana"/>
                <a:cs typeface="Verdana"/>
              </a:defRPr>
            </a:lvl1pPr>
          </a:lstStyle>
          <a:p>
            <a:pPr lvl="0"/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</a:t>
            </a:r>
            <a:r>
              <a:rPr lang="fr-FR" dirty="0" err="1" smtClean="0"/>
              <a:t>Title</a:t>
            </a:r>
            <a:endParaRPr lang="fr-FR" dirty="0" smtClean="0"/>
          </a:p>
        </p:txBody>
      </p:sp>
      <p:sp>
        <p:nvSpPr>
          <p:cNvPr id="10" name="Espace réservé du texte 8"/>
          <p:cNvSpPr>
            <a:spLocks noGrp="1"/>
          </p:cNvSpPr>
          <p:nvPr>
            <p:ph type="body" sz="quarter" idx="20" hasCustomPrompt="1"/>
          </p:nvPr>
        </p:nvSpPr>
        <p:spPr>
          <a:xfrm>
            <a:off x="160204" y="685246"/>
            <a:ext cx="8720673" cy="356251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400" b="0" i="0">
                <a:solidFill>
                  <a:schemeClr val="accent2"/>
                </a:solidFill>
                <a:latin typeface="Verdana"/>
                <a:cs typeface="Verdana"/>
              </a:defRPr>
            </a:lvl1pPr>
          </a:lstStyle>
          <a:p>
            <a:pPr lvl="0"/>
            <a:r>
              <a:rPr lang="fr-FR" dirty="0" smtClean="0"/>
              <a:t>Click to Edit </a:t>
            </a:r>
            <a:r>
              <a:rPr lang="fr-FR" dirty="0" err="1" smtClean="0"/>
              <a:t>Optional</a:t>
            </a:r>
            <a:r>
              <a:rPr lang="fr-FR" dirty="0" smtClean="0"/>
              <a:t> </a:t>
            </a:r>
            <a:r>
              <a:rPr lang="fr-FR" dirty="0" err="1" smtClean="0"/>
              <a:t>Subtitle</a:t>
            </a:r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428543779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du contenu 7"/>
          <p:cNvSpPr>
            <a:spLocks noGrp="1"/>
          </p:cNvSpPr>
          <p:nvPr>
            <p:ph sz="quarter" idx="17" hasCustomPrompt="1"/>
          </p:nvPr>
        </p:nvSpPr>
        <p:spPr>
          <a:xfrm>
            <a:off x="162631" y="1277379"/>
            <a:ext cx="8727371" cy="3234298"/>
          </a:xfrm>
          <a:prstGeom prst="rect">
            <a:avLst/>
          </a:prstGeom>
        </p:spPr>
        <p:txBody>
          <a:bodyPr vert="horz"/>
          <a:lstStyle>
            <a:lvl1pPr marL="182542" indent="-182542">
              <a:defRPr sz="2400" b="0" i="0">
                <a:latin typeface="Verdana"/>
                <a:cs typeface="Verdana"/>
              </a:defRPr>
            </a:lvl1pPr>
            <a:lvl2pPr marL="355558" indent="-173018">
              <a:buSzPct val="50000"/>
              <a:defRPr sz="1600" b="0" i="0">
                <a:latin typeface="Verdana"/>
                <a:cs typeface="Verdana"/>
              </a:defRPr>
            </a:lvl2pPr>
            <a:lvl3pPr marL="539683" indent="-184130">
              <a:buSzPct val="50000"/>
              <a:buFont typeface="Wingdings" charset="2"/>
              <a:buChar char="§"/>
              <a:defRPr sz="1400" b="0" i="0">
                <a:latin typeface="Verdana"/>
                <a:cs typeface="Verdana"/>
              </a:defRPr>
            </a:lvl3pPr>
            <a:lvl4pPr marL="722223" indent="-182542">
              <a:buSzPct val="50000"/>
              <a:buFont typeface="Courier New"/>
              <a:buChar char="o"/>
              <a:defRPr sz="1100" b="0" i="0">
                <a:latin typeface="Verdana"/>
                <a:cs typeface="Verdana"/>
              </a:defRPr>
            </a:lvl4pPr>
            <a:lvl5pPr>
              <a:defRPr b="0" i="0">
                <a:latin typeface="Verdana"/>
                <a:cs typeface="Verdana"/>
              </a:defRPr>
            </a:lvl5pPr>
          </a:lstStyle>
          <a:p>
            <a:pPr lvl="0"/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Master </a:t>
            </a:r>
            <a:r>
              <a:rPr lang="fr-FR" dirty="0" err="1" smtClean="0"/>
              <a:t>text</a:t>
            </a:r>
            <a:r>
              <a:rPr lang="fr-FR" dirty="0" smtClean="0"/>
              <a:t> styles</a:t>
            </a:r>
          </a:p>
          <a:p>
            <a:pPr lvl="1"/>
            <a:r>
              <a:rPr lang="fr-FR" dirty="0" smtClean="0"/>
              <a:t>Second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2"/>
            <a:r>
              <a:rPr lang="fr-FR" dirty="0" err="1" smtClean="0"/>
              <a:t>Third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3"/>
            <a:r>
              <a:rPr lang="fr-FR" dirty="0" err="1" smtClean="0"/>
              <a:t>Fourth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8" hasCustomPrompt="1"/>
          </p:nvPr>
        </p:nvSpPr>
        <p:spPr>
          <a:xfrm>
            <a:off x="153495" y="154396"/>
            <a:ext cx="8727371" cy="548559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b="0" i="0">
                <a:latin typeface="Verdana"/>
                <a:cs typeface="Verdana"/>
              </a:defRPr>
            </a:lvl1pPr>
          </a:lstStyle>
          <a:p>
            <a:pPr lvl="0"/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</a:t>
            </a:r>
            <a:r>
              <a:rPr lang="fr-FR" dirty="0" err="1" smtClean="0"/>
              <a:t>Title</a:t>
            </a:r>
            <a:endParaRPr lang="fr-FR" dirty="0" smtClean="0"/>
          </a:p>
        </p:txBody>
      </p:sp>
      <p:sp>
        <p:nvSpPr>
          <p:cNvPr id="4" name="Espace réservé du texte 8"/>
          <p:cNvSpPr>
            <a:spLocks noGrp="1"/>
          </p:cNvSpPr>
          <p:nvPr>
            <p:ph type="body" sz="quarter" idx="20" hasCustomPrompt="1"/>
          </p:nvPr>
        </p:nvSpPr>
        <p:spPr>
          <a:xfrm>
            <a:off x="160204" y="685246"/>
            <a:ext cx="8720673" cy="356251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400" b="0" i="0">
                <a:solidFill>
                  <a:schemeClr val="accent2"/>
                </a:solidFill>
                <a:latin typeface="Verdana"/>
                <a:cs typeface="Verdana"/>
              </a:defRPr>
            </a:lvl1pPr>
          </a:lstStyle>
          <a:p>
            <a:pPr lvl="0"/>
            <a:r>
              <a:rPr lang="fr-FR" dirty="0" smtClean="0"/>
              <a:t>Click to Edit </a:t>
            </a:r>
            <a:r>
              <a:rPr lang="fr-FR" dirty="0" err="1" smtClean="0"/>
              <a:t>Optional</a:t>
            </a:r>
            <a:r>
              <a:rPr lang="fr-FR" dirty="0" smtClean="0"/>
              <a:t> </a:t>
            </a:r>
            <a:r>
              <a:rPr lang="fr-FR" dirty="0" err="1" smtClean="0"/>
              <a:t>Subtitle</a:t>
            </a:r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359489964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ce réservé du contenu 7"/>
          <p:cNvSpPr>
            <a:spLocks noGrp="1"/>
          </p:cNvSpPr>
          <p:nvPr>
            <p:ph sz="quarter" idx="11" hasCustomPrompt="1"/>
          </p:nvPr>
        </p:nvSpPr>
        <p:spPr>
          <a:xfrm>
            <a:off x="4725493" y="1277379"/>
            <a:ext cx="4064000" cy="3234298"/>
          </a:xfrm>
          <a:prstGeom prst="rect">
            <a:avLst/>
          </a:prstGeom>
        </p:spPr>
        <p:txBody>
          <a:bodyPr vert="horz"/>
          <a:lstStyle>
            <a:lvl1pPr marL="182542" indent="-182542">
              <a:defRPr sz="2400" b="0" i="0">
                <a:latin typeface="Verdana"/>
                <a:cs typeface="Verdana"/>
              </a:defRPr>
            </a:lvl1pPr>
            <a:lvl2pPr marL="355558" indent="-173018">
              <a:buSzPct val="50000"/>
              <a:defRPr sz="1600" b="0" i="0">
                <a:latin typeface="Verdana"/>
                <a:cs typeface="Verdana"/>
              </a:defRPr>
            </a:lvl2pPr>
            <a:lvl3pPr marL="539683" indent="-184130">
              <a:buSzPct val="50000"/>
              <a:buFont typeface="Wingdings" charset="2"/>
              <a:buChar char="§"/>
              <a:defRPr sz="1400" b="0" i="0">
                <a:latin typeface="Verdana"/>
                <a:cs typeface="Verdana"/>
              </a:defRPr>
            </a:lvl3pPr>
            <a:lvl4pPr marL="722223" indent="-182542">
              <a:buSzPct val="50000"/>
              <a:buFont typeface="Courier New"/>
              <a:buChar char="o"/>
              <a:defRPr sz="1100" b="0" i="0">
                <a:latin typeface="Verdana"/>
                <a:cs typeface="Verdana"/>
              </a:defRPr>
            </a:lvl4pPr>
            <a:lvl5pPr>
              <a:defRPr b="0" i="0">
                <a:latin typeface="Verdana"/>
                <a:cs typeface="Verdana"/>
              </a:defRPr>
            </a:lvl5pPr>
          </a:lstStyle>
          <a:p>
            <a:pPr lvl="0"/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Master </a:t>
            </a:r>
            <a:r>
              <a:rPr lang="fr-FR" dirty="0" err="1" smtClean="0"/>
              <a:t>text</a:t>
            </a:r>
            <a:r>
              <a:rPr lang="fr-FR" dirty="0" smtClean="0"/>
              <a:t> styles</a:t>
            </a:r>
          </a:p>
          <a:p>
            <a:pPr lvl="1"/>
            <a:r>
              <a:rPr lang="fr-FR" dirty="0" smtClean="0"/>
              <a:t>Second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2"/>
            <a:r>
              <a:rPr lang="fr-FR" dirty="0" err="1" smtClean="0"/>
              <a:t>Third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3"/>
            <a:r>
              <a:rPr lang="fr-FR" dirty="0" err="1" smtClean="0"/>
              <a:t>Fourth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</p:txBody>
      </p:sp>
      <p:sp>
        <p:nvSpPr>
          <p:cNvPr id="13" name="Espace réservé du contenu 7"/>
          <p:cNvSpPr>
            <a:spLocks noGrp="1"/>
          </p:cNvSpPr>
          <p:nvPr>
            <p:ph sz="quarter" idx="17" hasCustomPrompt="1"/>
          </p:nvPr>
        </p:nvSpPr>
        <p:spPr>
          <a:xfrm>
            <a:off x="162643" y="1277379"/>
            <a:ext cx="4317999" cy="3234298"/>
          </a:xfrm>
          <a:prstGeom prst="rect">
            <a:avLst/>
          </a:prstGeom>
        </p:spPr>
        <p:txBody>
          <a:bodyPr vert="horz"/>
          <a:lstStyle>
            <a:lvl1pPr marL="182542" indent="-182542">
              <a:defRPr sz="2400" b="0" i="0">
                <a:latin typeface="Verdana"/>
                <a:cs typeface="Verdana"/>
              </a:defRPr>
            </a:lvl1pPr>
            <a:lvl2pPr marL="355558" indent="-173018">
              <a:buSzPct val="50000"/>
              <a:defRPr sz="1600" b="0" i="0">
                <a:latin typeface="Verdana"/>
                <a:cs typeface="Verdana"/>
              </a:defRPr>
            </a:lvl2pPr>
            <a:lvl3pPr marL="539683" indent="-184130">
              <a:buSzPct val="50000"/>
              <a:buFont typeface="Wingdings" charset="2"/>
              <a:buChar char="§"/>
              <a:defRPr sz="1400" b="0" i="0">
                <a:latin typeface="Verdana"/>
                <a:cs typeface="Verdana"/>
              </a:defRPr>
            </a:lvl3pPr>
            <a:lvl4pPr marL="722223" indent="-182542">
              <a:buSzPct val="50000"/>
              <a:buFont typeface="Courier New"/>
              <a:buChar char="o"/>
              <a:defRPr sz="1100" b="0" i="0">
                <a:latin typeface="Verdana"/>
                <a:cs typeface="Verdana"/>
              </a:defRPr>
            </a:lvl4pPr>
            <a:lvl5pPr>
              <a:defRPr b="0" i="0">
                <a:latin typeface="Verdana"/>
                <a:cs typeface="Verdana"/>
              </a:defRPr>
            </a:lvl5pPr>
          </a:lstStyle>
          <a:p>
            <a:pPr lvl="0"/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Master </a:t>
            </a:r>
            <a:r>
              <a:rPr lang="fr-FR" dirty="0" err="1" smtClean="0"/>
              <a:t>text</a:t>
            </a:r>
            <a:r>
              <a:rPr lang="fr-FR" dirty="0" smtClean="0"/>
              <a:t> styles</a:t>
            </a:r>
          </a:p>
          <a:p>
            <a:pPr lvl="1"/>
            <a:r>
              <a:rPr lang="fr-FR" dirty="0" smtClean="0"/>
              <a:t>Second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2"/>
            <a:r>
              <a:rPr lang="fr-FR" dirty="0" err="1" smtClean="0"/>
              <a:t>Third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3"/>
            <a:r>
              <a:rPr lang="fr-FR" dirty="0" err="1" smtClean="0"/>
              <a:t>Fourth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</p:txBody>
      </p:sp>
      <p:sp>
        <p:nvSpPr>
          <p:cNvPr id="4" name="Espace réservé du texte 2"/>
          <p:cNvSpPr>
            <a:spLocks noGrp="1"/>
          </p:cNvSpPr>
          <p:nvPr>
            <p:ph type="body" sz="quarter" idx="18" hasCustomPrompt="1"/>
          </p:nvPr>
        </p:nvSpPr>
        <p:spPr>
          <a:xfrm>
            <a:off x="153495" y="154396"/>
            <a:ext cx="8727371" cy="548559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b="0" i="0">
                <a:latin typeface="Verdana"/>
                <a:cs typeface="Verdana"/>
              </a:defRPr>
            </a:lvl1pPr>
          </a:lstStyle>
          <a:p>
            <a:pPr lvl="0"/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</a:t>
            </a:r>
            <a:r>
              <a:rPr lang="fr-FR" dirty="0" err="1" smtClean="0"/>
              <a:t>Title</a:t>
            </a:r>
            <a:endParaRPr lang="fr-FR" dirty="0" smtClean="0"/>
          </a:p>
        </p:txBody>
      </p:sp>
      <p:sp>
        <p:nvSpPr>
          <p:cNvPr id="5" name="Espace réservé du texte 8"/>
          <p:cNvSpPr>
            <a:spLocks noGrp="1"/>
          </p:cNvSpPr>
          <p:nvPr>
            <p:ph type="body" sz="quarter" idx="20" hasCustomPrompt="1"/>
          </p:nvPr>
        </p:nvSpPr>
        <p:spPr>
          <a:xfrm>
            <a:off x="160204" y="685246"/>
            <a:ext cx="8720673" cy="356251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400" b="0" i="0">
                <a:solidFill>
                  <a:schemeClr val="accent2"/>
                </a:solidFill>
                <a:latin typeface="Verdana"/>
                <a:cs typeface="Verdana"/>
              </a:defRPr>
            </a:lvl1pPr>
          </a:lstStyle>
          <a:p>
            <a:pPr lvl="0"/>
            <a:r>
              <a:rPr lang="fr-FR" dirty="0" smtClean="0"/>
              <a:t>Click to Edit </a:t>
            </a:r>
            <a:r>
              <a:rPr lang="fr-FR" dirty="0" err="1" smtClean="0"/>
              <a:t>Optional</a:t>
            </a:r>
            <a:r>
              <a:rPr lang="fr-FR" dirty="0" smtClean="0"/>
              <a:t> </a:t>
            </a:r>
            <a:r>
              <a:rPr lang="fr-FR" dirty="0" err="1" smtClean="0"/>
              <a:t>Subtitle</a:t>
            </a:r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37660752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layout + signa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ZoneTexte 9"/>
          <p:cNvSpPr txBox="1"/>
          <p:nvPr userDrawn="1"/>
        </p:nvSpPr>
        <p:spPr>
          <a:xfrm>
            <a:off x="169327" y="4728649"/>
            <a:ext cx="31242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700" b="0" i="0" dirty="0" smtClean="0">
                <a:latin typeface="Verdana"/>
                <a:cs typeface="Verdana"/>
              </a:rPr>
              <a:t>M.</a:t>
            </a:r>
            <a:r>
              <a:rPr lang="fr-FR" sz="700" b="0" i="0" baseline="0" dirty="0" smtClean="0">
                <a:latin typeface="Verdana"/>
                <a:cs typeface="Verdana"/>
              </a:rPr>
              <a:t> A. Gonzalez – PMC meeting 3 </a:t>
            </a:r>
            <a:r>
              <a:rPr lang="fr-FR" sz="700" b="0" i="0" baseline="0" dirty="0" err="1" smtClean="0">
                <a:latin typeface="Verdana"/>
                <a:cs typeface="Verdana"/>
              </a:rPr>
              <a:t>November</a:t>
            </a:r>
            <a:r>
              <a:rPr lang="fr-FR" sz="700" b="0" i="0" baseline="0" dirty="0" smtClean="0">
                <a:latin typeface="Verdana"/>
                <a:cs typeface="Verdana"/>
              </a:rPr>
              <a:t> 2016</a:t>
            </a:r>
            <a:endParaRPr lang="fr-FR" sz="700" b="0" i="0" dirty="0">
              <a:latin typeface="Verdana"/>
              <a:cs typeface="Verdana"/>
            </a:endParaRPr>
          </a:p>
        </p:txBody>
      </p:sp>
      <p:sp>
        <p:nvSpPr>
          <p:cNvPr id="11" name="Espace réservé du contenu 7"/>
          <p:cNvSpPr>
            <a:spLocks noGrp="1"/>
          </p:cNvSpPr>
          <p:nvPr>
            <p:ph sz="quarter" idx="17" hasCustomPrompt="1"/>
          </p:nvPr>
        </p:nvSpPr>
        <p:spPr>
          <a:xfrm>
            <a:off x="162631" y="1277379"/>
            <a:ext cx="8727371" cy="3234298"/>
          </a:xfrm>
          <a:prstGeom prst="rect">
            <a:avLst/>
          </a:prstGeom>
        </p:spPr>
        <p:txBody>
          <a:bodyPr vert="horz"/>
          <a:lstStyle>
            <a:lvl1pPr marL="182542" indent="-182542">
              <a:defRPr sz="2400" b="0" i="0">
                <a:latin typeface="Verdana"/>
                <a:cs typeface="Verdana"/>
              </a:defRPr>
            </a:lvl1pPr>
            <a:lvl2pPr marL="355558" indent="-173018">
              <a:buSzPct val="50000"/>
              <a:defRPr sz="1600" b="0" i="0">
                <a:latin typeface="Verdana"/>
                <a:cs typeface="Verdana"/>
              </a:defRPr>
            </a:lvl2pPr>
            <a:lvl3pPr marL="539683" indent="-184130">
              <a:buSzPct val="50000"/>
              <a:buFont typeface="Wingdings" charset="2"/>
              <a:buChar char="§"/>
              <a:defRPr sz="1400" b="0" i="0">
                <a:latin typeface="Verdana"/>
                <a:cs typeface="Verdana"/>
              </a:defRPr>
            </a:lvl3pPr>
            <a:lvl4pPr marL="722223" indent="-182542">
              <a:buSzPct val="50000"/>
              <a:buFont typeface="Courier New"/>
              <a:buChar char="o"/>
              <a:defRPr sz="1100" b="0" i="0">
                <a:latin typeface="Verdana"/>
                <a:cs typeface="Verdana"/>
              </a:defRPr>
            </a:lvl4pPr>
            <a:lvl5pPr>
              <a:defRPr b="0" i="0">
                <a:latin typeface="Verdana"/>
                <a:cs typeface="Verdana"/>
              </a:defRPr>
            </a:lvl5pPr>
          </a:lstStyle>
          <a:p>
            <a:pPr lvl="0"/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Master </a:t>
            </a:r>
            <a:r>
              <a:rPr lang="fr-FR" dirty="0" err="1" smtClean="0"/>
              <a:t>text</a:t>
            </a:r>
            <a:r>
              <a:rPr lang="fr-FR" dirty="0" smtClean="0"/>
              <a:t> styles</a:t>
            </a:r>
          </a:p>
          <a:p>
            <a:pPr lvl="1"/>
            <a:r>
              <a:rPr lang="fr-FR" dirty="0" smtClean="0"/>
              <a:t>Second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2"/>
            <a:r>
              <a:rPr lang="fr-FR" dirty="0" err="1" smtClean="0"/>
              <a:t>Third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3"/>
            <a:r>
              <a:rPr lang="fr-FR" dirty="0" err="1" smtClean="0"/>
              <a:t>Fourth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8" hasCustomPrompt="1"/>
          </p:nvPr>
        </p:nvSpPr>
        <p:spPr>
          <a:xfrm>
            <a:off x="153495" y="154396"/>
            <a:ext cx="8727371" cy="548559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b="0" i="0">
                <a:latin typeface="Verdana"/>
                <a:cs typeface="Verdana"/>
              </a:defRPr>
            </a:lvl1pPr>
          </a:lstStyle>
          <a:p>
            <a:pPr lvl="0"/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</a:t>
            </a:r>
            <a:r>
              <a:rPr lang="fr-FR" dirty="0" err="1" smtClean="0"/>
              <a:t>Title</a:t>
            </a:r>
            <a:endParaRPr lang="fr-FR" dirty="0" smtClean="0"/>
          </a:p>
        </p:txBody>
      </p:sp>
      <p:sp>
        <p:nvSpPr>
          <p:cNvPr id="9" name="Espace réservé du texte 8"/>
          <p:cNvSpPr>
            <a:spLocks noGrp="1"/>
          </p:cNvSpPr>
          <p:nvPr>
            <p:ph type="body" sz="quarter" idx="20" hasCustomPrompt="1"/>
          </p:nvPr>
        </p:nvSpPr>
        <p:spPr>
          <a:xfrm>
            <a:off x="160204" y="685246"/>
            <a:ext cx="8720673" cy="356251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400" b="0" i="0">
                <a:solidFill>
                  <a:schemeClr val="accent2"/>
                </a:solidFill>
                <a:latin typeface="Verdana"/>
                <a:cs typeface="Verdana"/>
              </a:defRPr>
            </a:lvl1pPr>
          </a:lstStyle>
          <a:p>
            <a:pPr lvl="0"/>
            <a:r>
              <a:rPr lang="fr-FR" dirty="0" smtClean="0"/>
              <a:t>Click to Edit </a:t>
            </a:r>
            <a:r>
              <a:rPr lang="fr-FR" dirty="0" err="1" smtClean="0"/>
              <a:t>Optional</a:t>
            </a:r>
            <a:r>
              <a:rPr lang="fr-FR" dirty="0" smtClean="0"/>
              <a:t> </a:t>
            </a:r>
            <a:r>
              <a:rPr lang="fr-FR" dirty="0" err="1" smtClean="0"/>
              <a:t>Subtitle</a:t>
            </a:r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4258923006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ith ca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3"/>
          <p:cNvSpPr>
            <a:spLocks noGrp="1"/>
          </p:cNvSpPr>
          <p:nvPr>
            <p:ph type="body" sz="quarter" idx="15" hasCustomPrompt="1"/>
          </p:nvPr>
        </p:nvSpPr>
        <p:spPr>
          <a:xfrm>
            <a:off x="170183" y="3946821"/>
            <a:ext cx="4401819" cy="2465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latin typeface="Verdana"/>
                <a:cs typeface="Verdana"/>
              </a:defRPr>
            </a:lvl1pPr>
          </a:lstStyle>
          <a:p>
            <a:r>
              <a:rPr lang="fr-FR" sz="800" dirty="0" err="1" smtClean="0">
                <a:latin typeface="Verdana"/>
                <a:cs typeface="Verdana"/>
              </a:rPr>
              <a:t>Optional</a:t>
            </a:r>
            <a:r>
              <a:rPr lang="fr-FR" sz="800" dirty="0" smtClean="0">
                <a:latin typeface="Verdana"/>
                <a:cs typeface="Verdana"/>
              </a:rPr>
              <a:t> description / </a:t>
            </a:r>
            <a:r>
              <a:rPr lang="fr-FR" sz="800" dirty="0" err="1" smtClean="0">
                <a:latin typeface="Verdana"/>
                <a:cs typeface="Verdana"/>
              </a:rPr>
              <a:t>context</a:t>
            </a:r>
            <a:r>
              <a:rPr lang="fr-FR" sz="800" dirty="0" smtClean="0">
                <a:latin typeface="Verdana"/>
                <a:cs typeface="Verdana"/>
              </a:rPr>
              <a:t> </a:t>
            </a:r>
            <a:r>
              <a:rPr lang="fr-FR" sz="800" dirty="0" err="1" smtClean="0">
                <a:latin typeface="Verdana"/>
                <a:cs typeface="Verdana"/>
              </a:rPr>
              <a:t>goes</a:t>
            </a:r>
            <a:r>
              <a:rPr lang="fr-FR" sz="800" dirty="0" smtClean="0">
                <a:latin typeface="Verdana"/>
                <a:cs typeface="Verdana"/>
              </a:rPr>
              <a:t> </a:t>
            </a:r>
            <a:r>
              <a:rPr lang="fr-FR" sz="800" dirty="0" err="1" smtClean="0">
                <a:latin typeface="Verdana"/>
                <a:cs typeface="Verdana"/>
              </a:rPr>
              <a:t>here</a:t>
            </a:r>
            <a:endParaRPr lang="fr-FR" dirty="0"/>
          </a:p>
        </p:txBody>
      </p:sp>
      <p:sp>
        <p:nvSpPr>
          <p:cNvPr id="6" name="Espace réservé du texte 3"/>
          <p:cNvSpPr>
            <a:spLocks noGrp="1"/>
          </p:cNvSpPr>
          <p:nvPr>
            <p:ph type="body" sz="quarter" idx="16" hasCustomPrompt="1"/>
          </p:nvPr>
        </p:nvSpPr>
        <p:spPr>
          <a:xfrm>
            <a:off x="4743780" y="3946821"/>
            <a:ext cx="4146233" cy="2465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latin typeface="Verdana"/>
                <a:cs typeface="Verdana"/>
              </a:defRPr>
            </a:lvl1pPr>
          </a:lstStyle>
          <a:p>
            <a:r>
              <a:rPr lang="fr-FR" sz="800" dirty="0" err="1" smtClean="0">
                <a:latin typeface="Verdana"/>
                <a:cs typeface="Verdana"/>
              </a:rPr>
              <a:t>Optional</a:t>
            </a:r>
            <a:r>
              <a:rPr lang="fr-FR" sz="800" dirty="0" smtClean="0">
                <a:latin typeface="Verdana"/>
                <a:cs typeface="Verdana"/>
              </a:rPr>
              <a:t> description / </a:t>
            </a:r>
            <a:r>
              <a:rPr lang="fr-FR" sz="800" dirty="0" err="1" smtClean="0">
                <a:latin typeface="Verdana"/>
                <a:cs typeface="Verdana"/>
              </a:rPr>
              <a:t>context</a:t>
            </a:r>
            <a:r>
              <a:rPr lang="fr-FR" sz="800" dirty="0" smtClean="0">
                <a:latin typeface="Verdana"/>
                <a:cs typeface="Verdana"/>
              </a:rPr>
              <a:t> </a:t>
            </a:r>
            <a:r>
              <a:rPr lang="fr-FR" sz="800" dirty="0" err="1" smtClean="0">
                <a:latin typeface="Verdana"/>
                <a:cs typeface="Verdana"/>
              </a:rPr>
              <a:t>goes</a:t>
            </a:r>
            <a:r>
              <a:rPr lang="fr-FR" sz="800" dirty="0" smtClean="0">
                <a:latin typeface="Verdana"/>
                <a:cs typeface="Verdana"/>
              </a:rPr>
              <a:t> </a:t>
            </a:r>
            <a:r>
              <a:rPr lang="fr-FR" sz="800" dirty="0" err="1" smtClean="0">
                <a:latin typeface="Verdana"/>
                <a:cs typeface="Verdana"/>
              </a:rPr>
              <a:t>here</a:t>
            </a:r>
            <a:endParaRPr lang="fr-FR" dirty="0"/>
          </a:p>
        </p:txBody>
      </p:sp>
      <p:sp>
        <p:nvSpPr>
          <p:cNvPr id="7" name="Espace réservé du contenu 7"/>
          <p:cNvSpPr>
            <a:spLocks noGrp="1"/>
          </p:cNvSpPr>
          <p:nvPr>
            <p:ph sz="quarter" idx="11" hasCustomPrompt="1"/>
          </p:nvPr>
        </p:nvSpPr>
        <p:spPr>
          <a:xfrm>
            <a:off x="4725493" y="1277377"/>
            <a:ext cx="4064000" cy="2372286"/>
          </a:xfrm>
          <a:prstGeom prst="rect">
            <a:avLst/>
          </a:prstGeom>
        </p:spPr>
        <p:txBody>
          <a:bodyPr vert="horz"/>
          <a:lstStyle>
            <a:lvl1pPr marL="182542" indent="-182542">
              <a:defRPr sz="2400" b="0" i="0">
                <a:latin typeface="Verdana"/>
                <a:cs typeface="Verdana"/>
              </a:defRPr>
            </a:lvl1pPr>
            <a:lvl2pPr marL="355558" indent="-173018">
              <a:buSzPct val="50000"/>
              <a:defRPr sz="1600" b="0" i="0">
                <a:latin typeface="Verdana"/>
                <a:cs typeface="Verdana"/>
              </a:defRPr>
            </a:lvl2pPr>
            <a:lvl3pPr marL="539683" indent="-184130">
              <a:buSzPct val="50000"/>
              <a:buFont typeface="Wingdings" charset="2"/>
              <a:buChar char="§"/>
              <a:defRPr sz="1400" b="0" i="0">
                <a:latin typeface="Verdana"/>
                <a:cs typeface="Verdana"/>
              </a:defRPr>
            </a:lvl3pPr>
            <a:lvl4pPr marL="722223" indent="-182542">
              <a:buSzPct val="50000"/>
              <a:buFont typeface="Courier New"/>
              <a:buChar char="o"/>
              <a:defRPr sz="1100" b="0" i="0">
                <a:latin typeface="Verdana"/>
                <a:cs typeface="Verdana"/>
              </a:defRPr>
            </a:lvl4pPr>
            <a:lvl5pPr>
              <a:defRPr b="0" i="0">
                <a:latin typeface="Verdana"/>
                <a:cs typeface="Verdana"/>
              </a:defRPr>
            </a:lvl5pPr>
          </a:lstStyle>
          <a:p>
            <a:pPr lvl="0"/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Master </a:t>
            </a:r>
            <a:r>
              <a:rPr lang="fr-FR" dirty="0" err="1" smtClean="0"/>
              <a:t>text</a:t>
            </a:r>
            <a:r>
              <a:rPr lang="fr-FR" dirty="0" smtClean="0"/>
              <a:t> styles</a:t>
            </a:r>
          </a:p>
          <a:p>
            <a:pPr lvl="1"/>
            <a:r>
              <a:rPr lang="fr-FR" dirty="0" smtClean="0"/>
              <a:t>Second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2"/>
            <a:r>
              <a:rPr lang="fr-FR" dirty="0" err="1" smtClean="0"/>
              <a:t>Third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3"/>
            <a:r>
              <a:rPr lang="fr-FR" dirty="0" err="1" smtClean="0"/>
              <a:t>Fourth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</p:txBody>
      </p:sp>
      <p:sp>
        <p:nvSpPr>
          <p:cNvPr id="8" name="Espace réservé du contenu 7"/>
          <p:cNvSpPr>
            <a:spLocks noGrp="1"/>
          </p:cNvSpPr>
          <p:nvPr>
            <p:ph sz="quarter" idx="17" hasCustomPrompt="1"/>
          </p:nvPr>
        </p:nvSpPr>
        <p:spPr>
          <a:xfrm>
            <a:off x="162643" y="1277377"/>
            <a:ext cx="4317999" cy="2372286"/>
          </a:xfrm>
          <a:prstGeom prst="rect">
            <a:avLst/>
          </a:prstGeom>
        </p:spPr>
        <p:txBody>
          <a:bodyPr vert="horz"/>
          <a:lstStyle>
            <a:lvl1pPr marL="182542" indent="-182542">
              <a:defRPr sz="2400" b="0" i="0">
                <a:latin typeface="Verdana"/>
                <a:cs typeface="Verdana"/>
              </a:defRPr>
            </a:lvl1pPr>
            <a:lvl2pPr marL="355558" indent="-173018">
              <a:buSzPct val="50000"/>
              <a:defRPr sz="1600" b="0" i="0">
                <a:latin typeface="Verdana"/>
                <a:cs typeface="Verdana"/>
              </a:defRPr>
            </a:lvl2pPr>
            <a:lvl3pPr marL="539683" indent="-184130">
              <a:buSzPct val="50000"/>
              <a:buFont typeface="Wingdings" charset="2"/>
              <a:buChar char="§"/>
              <a:defRPr sz="1400" b="0" i="0">
                <a:latin typeface="Verdana"/>
                <a:cs typeface="Verdana"/>
              </a:defRPr>
            </a:lvl3pPr>
            <a:lvl4pPr marL="722223" indent="-182542">
              <a:buSzPct val="50000"/>
              <a:buFont typeface="Courier New"/>
              <a:buChar char="o"/>
              <a:defRPr sz="1100" b="0" i="0">
                <a:latin typeface="Verdana"/>
                <a:cs typeface="Verdana"/>
              </a:defRPr>
            </a:lvl4pPr>
            <a:lvl5pPr>
              <a:defRPr b="0" i="0">
                <a:latin typeface="Verdana"/>
                <a:cs typeface="Verdana"/>
              </a:defRPr>
            </a:lvl5pPr>
          </a:lstStyle>
          <a:p>
            <a:pPr lvl="0"/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Master </a:t>
            </a:r>
            <a:r>
              <a:rPr lang="fr-FR" dirty="0" err="1" smtClean="0"/>
              <a:t>text</a:t>
            </a:r>
            <a:r>
              <a:rPr lang="fr-FR" dirty="0" smtClean="0"/>
              <a:t> styles</a:t>
            </a:r>
          </a:p>
          <a:p>
            <a:pPr lvl="1"/>
            <a:r>
              <a:rPr lang="fr-FR" dirty="0" smtClean="0"/>
              <a:t>Second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2"/>
            <a:r>
              <a:rPr lang="fr-FR" dirty="0" err="1" smtClean="0"/>
              <a:t>Third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3"/>
            <a:r>
              <a:rPr lang="fr-FR" dirty="0" err="1" smtClean="0"/>
              <a:t>Fourth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</p:txBody>
      </p:sp>
      <p:sp>
        <p:nvSpPr>
          <p:cNvPr id="9" name="Espace réservé du texte 2"/>
          <p:cNvSpPr>
            <a:spLocks noGrp="1"/>
          </p:cNvSpPr>
          <p:nvPr>
            <p:ph type="body" sz="quarter" idx="18" hasCustomPrompt="1"/>
          </p:nvPr>
        </p:nvSpPr>
        <p:spPr>
          <a:xfrm>
            <a:off x="153495" y="154396"/>
            <a:ext cx="8727371" cy="548559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b="0" i="0">
                <a:latin typeface="Verdana"/>
                <a:cs typeface="Verdana"/>
              </a:defRPr>
            </a:lvl1pPr>
          </a:lstStyle>
          <a:p>
            <a:pPr lvl="0"/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</a:t>
            </a:r>
            <a:r>
              <a:rPr lang="fr-FR" dirty="0" err="1" smtClean="0"/>
              <a:t>Title</a:t>
            </a:r>
            <a:endParaRPr lang="fr-FR" dirty="0" smtClean="0"/>
          </a:p>
        </p:txBody>
      </p:sp>
      <p:sp>
        <p:nvSpPr>
          <p:cNvPr id="10" name="Espace réservé du texte 8"/>
          <p:cNvSpPr>
            <a:spLocks noGrp="1"/>
          </p:cNvSpPr>
          <p:nvPr>
            <p:ph type="body" sz="quarter" idx="20" hasCustomPrompt="1"/>
          </p:nvPr>
        </p:nvSpPr>
        <p:spPr>
          <a:xfrm>
            <a:off x="160204" y="685246"/>
            <a:ext cx="8720673" cy="356251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400" b="0" i="0">
                <a:solidFill>
                  <a:schemeClr val="accent2"/>
                </a:solidFill>
                <a:latin typeface="Verdana"/>
                <a:cs typeface="Verdana"/>
              </a:defRPr>
            </a:lvl1pPr>
          </a:lstStyle>
          <a:p>
            <a:pPr lvl="0"/>
            <a:r>
              <a:rPr lang="fr-FR" dirty="0" smtClean="0"/>
              <a:t>Click to Edit </a:t>
            </a:r>
            <a:r>
              <a:rPr lang="fr-FR" dirty="0" err="1" smtClean="0"/>
              <a:t>Optional</a:t>
            </a:r>
            <a:r>
              <a:rPr lang="fr-FR" dirty="0" smtClean="0"/>
              <a:t> </a:t>
            </a:r>
            <a:r>
              <a:rPr lang="fr-FR" dirty="0" err="1" smtClean="0"/>
              <a:t>Subtitle</a:t>
            </a:r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1902886380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layout V3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13" y="3859215"/>
            <a:ext cx="9135879" cy="652462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4" name="Rectangle 3"/>
          <p:cNvSpPr/>
          <p:nvPr userDrawn="1"/>
        </p:nvSpPr>
        <p:spPr>
          <a:xfrm>
            <a:off x="13" y="4097356"/>
            <a:ext cx="9135879" cy="414337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7" name="Espace réservé du contenu 7"/>
          <p:cNvSpPr>
            <a:spLocks noGrp="1"/>
          </p:cNvSpPr>
          <p:nvPr>
            <p:ph sz="quarter" idx="17" hasCustomPrompt="1"/>
          </p:nvPr>
        </p:nvSpPr>
        <p:spPr>
          <a:xfrm>
            <a:off x="162631" y="1277395"/>
            <a:ext cx="8727371" cy="2372285"/>
          </a:xfrm>
          <a:prstGeom prst="rect">
            <a:avLst/>
          </a:prstGeom>
        </p:spPr>
        <p:txBody>
          <a:bodyPr vert="horz"/>
          <a:lstStyle>
            <a:lvl1pPr marL="182542" indent="-182542">
              <a:defRPr sz="2400" b="0" i="0">
                <a:latin typeface="Verdana"/>
                <a:cs typeface="Verdana"/>
              </a:defRPr>
            </a:lvl1pPr>
            <a:lvl2pPr marL="355558" indent="-173018">
              <a:buSzPct val="50000"/>
              <a:defRPr sz="1600" b="0" i="0">
                <a:latin typeface="Verdana"/>
                <a:cs typeface="Verdana"/>
              </a:defRPr>
            </a:lvl2pPr>
            <a:lvl3pPr marL="539683" indent="-184130">
              <a:buSzPct val="50000"/>
              <a:buFont typeface="Wingdings" charset="2"/>
              <a:buChar char="§"/>
              <a:defRPr sz="1400" b="0" i="0">
                <a:latin typeface="Verdana"/>
                <a:cs typeface="Verdana"/>
              </a:defRPr>
            </a:lvl3pPr>
            <a:lvl4pPr marL="722223" indent="-182542">
              <a:buSzPct val="50000"/>
              <a:buFont typeface="Courier New"/>
              <a:buChar char="o"/>
              <a:defRPr sz="1100" b="0" i="0">
                <a:latin typeface="Verdana"/>
                <a:cs typeface="Verdana"/>
              </a:defRPr>
            </a:lvl4pPr>
            <a:lvl5pPr>
              <a:defRPr b="0" i="0">
                <a:latin typeface="Verdana"/>
                <a:cs typeface="Verdana"/>
              </a:defRPr>
            </a:lvl5pPr>
          </a:lstStyle>
          <a:p>
            <a:pPr lvl="0"/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Master </a:t>
            </a:r>
            <a:r>
              <a:rPr lang="fr-FR" dirty="0" err="1" smtClean="0"/>
              <a:t>text</a:t>
            </a:r>
            <a:r>
              <a:rPr lang="fr-FR" dirty="0" smtClean="0"/>
              <a:t> styles</a:t>
            </a:r>
          </a:p>
          <a:p>
            <a:pPr lvl="1"/>
            <a:r>
              <a:rPr lang="fr-FR" dirty="0" smtClean="0"/>
              <a:t>Second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2"/>
            <a:r>
              <a:rPr lang="fr-FR" dirty="0" err="1" smtClean="0"/>
              <a:t>Third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3"/>
            <a:r>
              <a:rPr lang="fr-FR" dirty="0" err="1" smtClean="0"/>
              <a:t>Fourth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</p:txBody>
      </p:sp>
      <p:sp>
        <p:nvSpPr>
          <p:cNvPr id="5" name="Espace réservé du texte 2"/>
          <p:cNvSpPr>
            <a:spLocks noGrp="1"/>
          </p:cNvSpPr>
          <p:nvPr>
            <p:ph type="body" sz="quarter" idx="18" hasCustomPrompt="1"/>
          </p:nvPr>
        </p:nvSpPr>
        <p:spPr>
          <a:xfrm>
            <a:off x="153495" y="154396"/>
            <a:ext cx="8727371" cy="548559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b="0" i="0">
                <a:latin typeface="Verdana"/>
                <a:cs typeface="Verdana"/>
              </a:defRPr>
            </a:lvl1pPr>
          </a:lstStyle>
          <a:p>
            <a:pPr lvl="0"/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</a:t>
            </a:r>
            <a:r>
              <a:rPr lang="fr-FR" dirty="0" err="1" smtClean="0"/>
              <a:t>Title</a:t>
            </a:r>
            <a:endParaRPr lang="fr-FR" dirty="0" smtClean="0"/>
          </a:p>
        </p:txBody>
      </p:sp>
      <p:sp>
        <p:nvSpPr>
          <p:cNvPr id="6" name="Espace réservé du texte 8"/>
          <p:cNvSpPr>
            <a:spLocks noGrp="1"/>
          </p:cNvSpPr>
          <p:nvPr>
            <p:ph type="body" sz="quarter" idx="20" hasCustomPrompt="1"/>
          </p:nvPr>
        </p:nvSpPr>
        <p:spPr>
          <a:xfrm>
            <a:off x="160204" y="685246"/>
            <a:ext cx="8720673" cy="356251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400" b="0" i="0">
                <a:solidFill>
                  <a:schemeClr val="accent2"/>
                </a:solidFill>
                <a:latin typeface="Verdana"/>
                <a:cs typeface="Verdana"/>
              </a:defRPr>
            </a:lvl1pPr>
          </a:lstStyle>
          <a:p>
            <a:pPr lvl="0"/>
            <a:r>
              <a:rPr lang="fr-FR" dirty="0" smtClean="0"/>
              <a:t>Click to Edit </a:t>
            </a:r>
            <a:r>
              <a:rPr lang="fr-FR" dirty="0" err="1" smtClean="0"/>
              <a:t>Optional</a:t>
            </a:r>
            <a:r>
              <a:rPr lang="fr-FR" dirty="0" smtClean="0"/>
              <a:t> </a:t>
            </a:r>
            <a:r>
              <a:rPr lang="fr-FR" dirty="0" err="1" smtClean="0"/>
              <a:t>Subtitle</a:t>
            </a:r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2325254069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V3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13" y="3859215"/>
            <a:ext cx="9135879" cy="652462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8" name="Rectangle 7"/>
          <p:cNvSpPr/>
          <p:nvPr userDrawn="1"/>
        </p:nvSpPr>
        <p:spPr>
          <a:xfrm>
            <a:off x="13" y="4097356"/>
            <a:ext cx="9135879" cy="414337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13" name="Espace réservé du contenu 7"/>
          <p:cNvSpPr>
            <a:spLocks noGrp="1"/>
          </p:cNvSpPr>
          <p:nvPr>
            <p:ph sz="quarter" idx="11" hasCustomPrompt="1"/>
          </p:nvPr>
        </p:nvSpPr>
        <p:spPr>
          <a:xfrm>
            <a:off x="4725493" y="1277395"/>
            <a:ext cx="4064000" cy="2372285"/>
          </a:xfrm>
          <a:prstGeom prst="rect">
            <a:avLst/>
          </a:prstGeom>
        </p:spPr>
        <p:txBody>
          <a:bodyPr vert="horz"/>
          <a:lstStyle>
            <a:lvl1pPr marL="182542" indent="-182542">
              <a:defRPr sz="2400" b="0" i="0">
                <a:latin typeface="Verdana"/>
                <a:cs typeface="Verdana"/>
              </a:defRPr>
            </a:lvl1pPr>
            <a:lvl2pPr marL="355558" indent="-173018">
              <a:buSzPct val="50000"/>
              <a:defRPr sz="1600" b="0" i="0">
                <a:latin typeface="Verdana"/>
                <a:cs typeface="Verdana"/>
              </a:defRPr>
            </a:lvl2pPr>
            <a:lvl3pPr marL="539683" indent="-184130">
              <a:buSzPct val="50000"/>
              <a:buFont typeface="Wingdings" charset="2"/>
              <a:buChar char="§"/>
              <a:defRPr sz="1400" b="0" i="0">
                <a:latin typeface="Verdana"/>
                <a:cs typeface="Verdana"/>
              </a:defRPr>
            </a:lvl3pPr>
            <a:lvl4pPr marL="722223" indent="-182542">
              <a:buSzPct val="50000"/>
              <a:buFont typeface="Courier New"/>
              <a:buChar char="o"/>
              <a:defRPr sz="1100" b="0" i="0">
                <a:latin typeface="Verdana"/>
                <a:cs typeface="Verdana"/>
              </a:defRPr>
            </a:lvl4pPr>
            <a:lvl5pPr>
              <a:defRPr b="0" i="0">
                <a:latin typeface="Verdana"/>
                <a:cs typeface="Verdana"/>
              </a:defRPr>
            </a:lvl5pPr>
          </a:lstStyle>
          <a:p>
            <a:pPr lvl="0"/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Master </a:t>
            </a:r>
            <a:r>
              <a:rPr lang="fr-FR" dirty="0" err="1" smtClean="0"/>
              <a:t>text</a:t>
            </a:r>
            <a:r>
              <a:rPr lang="fr-FR" dirty="0" smtClean="0"/>
              <a:t> styles</a:t>
            </a:r>
          </a:p>
          <a:p>
            <a:pPr lvl="1"/>
            <a:r>
              <a:rPr lang="fr-FR" dirty="0" smtClean="0"/>
              <a:t>Second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2"/>
            <a:r>
              <a:rPr lang="fr-FR" dirty="0" err="1" smtClean="0"/>
              <a:t>Third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3"/>
            <a:r>
              <a:rPr lang="fr-FR" dirty="0" err="1" smtClean="0"/>
              <a:t>Fourth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</p:txBody>
      </p:sp>
      <p:sp>
        <p:nvSpPr>
          <p:cNvPr id="14" name="Espace réservé du contenu 7"/>
          <p:cNvSpPr>
            <a:spLocks noGrp="1"/>
          </p:cNvSpPr>
          <p:nvPr>
            <p:ph sz="quarter" idx="17" hasCustomPrompt="1"/>
          </p:nvPr>
        </p:nvSpPr>
        <p:spPr>
          <a:xfrm>
            <a:off x="162643" y="1277395"/>
            <a:ext cx="4317999" cy="2372285"/>
          </a:xfrm>
          <a:prstGeom prst="rect">
            <a:avLst/>
          </a:prstGeom>
        </p:spPr>
        <p:txBody>
          <a:bodyPr vert="horz"/>
          <a:lstStyle>
            <a:lvl1pPr marL="182542" indent="-182542">
              <a:defRPr sz="2400" b="0" i="0">
                <a:latin typeface="Verdana"/>
                <a:cs typeface="Verdana"/>
              </a:defRPr>
            </a:lvl1pPr>
            <a:lvl2pPr marL="355558" indent="-173018">
              <a:buSzPct val="50000"/>
              <a:defRPr sz="1600" b="0" i="0">
                <a:latin typeface="Verdana"/>
                <a:cs typeface="Verdana"/>
              </a:defRPr>
            </a:lvl2pPr>
            <a:lvl3pPr marL="539683" indent="-184130">
              <a:buSzPct val="50000"/>
              <a:buFont typeface="Wingdings" charset="2"/>
              <a:buChar char="§"/>
              <a:defRPr sz="1400" b="0" i="0">
                <a:latin typeface="Verdana"/>
                <a:cs typeface="Verdana"/>
              </a:defRPr>
            </a:lvl3pPr>
            <a:lvl4pPr marL="722223" indent="-182542">
              <a:buSzPct val="50000"/>
              <a:buFont typeface="Courier New"/>
              <a:buChar char="o"/>
              <a:defRPr sz="1100" b="0" i="0">
                <a:latin typeface="Verdana"/>
                <a:cs typeface="Verdana"/>
              </a:defRPr>
            </a:lvl4pPr>
            <a:lvl5pPr>
              <a:defRPr b="0" i="0">
                <a:latin typeface="Verdana"/>
                <a:cs typeface="Verdana"/>
              </a:defRPr>
            </a:lvl5pPr>
          </a:lstStyle>
          <a:p>
            <a:pPr lvl="0"/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Master </a:t>
            </a:r>
            <a:r>
              <a:rPr lang="fr-FR" dirty="0" err="1" smtClean="0"/>
              <a:t>text</a:t>
            </a:r>
            <a:r>
              <a:rPr lang="fr-FR" dirty="0" smtClean="0"/>
              <a:t> styles</a:t>
            </a:r>
          </a:p>
          <a:p>
            <a:pPr lvl="1"/>
            <a:r>
              <a:rPr lang="fr-FR" dirty="0" smtClean="0"/>
              <a:t>Second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2"/>
            <a:r>
              <a:rPr lang="fr-FR" dirty="0" err="1" smtClean="0"/>
              <a:t>Third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3"/>
            <a:r>
              <a:rPr lang="fr-FR" dirty="0" err="1" smtClean="0"/>
              <a:t>Fourth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</p:txBody>
      </p:sp>
      <p:sp>
        <p:nvSpPr>
          <p:cNvPr id="6" name="Espace réservé du texte 2"/>
          <p:cNvSpPr>
            <a:spLocks noGrp="1"/>
          </p:cNvSpPr>
          <p:nvPr>
            <p:ph type="body" sz="quarter" idx="18" hasCustomPrompt="1"/>
          </p:nvPr>
        </p:nvSpPr>
        <p:spPr>
          <a:xfrm>
            <a:off x="153495" y="154396"/>
            <a:ext cx="8727371" cy="548559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b="0" i="0">
                <a:latin typeface="Verdana"/>
                <a:cs typeface="Verdana"/>
              </a:defRPr>
            </a:lvl1pPr>
          </a:lstStyle>
          <a:p>
            <a:pPr lvl="0"/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</a:t>
            </a:r>
            <a:r>
              <a:rPr lang="fr-FR" dirty="0" err="1" smtClean="0"/>
              <a:t>Title</a:t>
            </a:r>
            <a:endParaRPr lang="fr-FR" dirty="0" smtClean="0"/>
          </a:p>
        </p:txBody>
      </p:sp>
      <p:sp>
        <p:nvSpPr>
          <p:cNvPr id="9" name="Espace réservé du texte 8"/>
          <p:cNvSpPr>
            <a:spLocks noGrp="1"/>
          </p:cNvSpPr>
          <p:nvPr>
            <p:ph type="body" sz="quarter" idx="20" hasCustomPrompt="1"/>
          </p:nvPr>
        </p:nvSpPr>
        <p:spPr>
          <a:xfrm>
            <a:off x="160204" y="685246"/>
            <a:ext cx="8720673" cy="356251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400" b="0" i="0">
                <a:solidFill>
                  <a:schemeClr val="accent2"/>
                </a:solidFill>
                <a:latin typeface="Verdana"/>
                <a:cs typeface="Verdana"/>
              </a:defRPr>
            </a:lvl1pPr>
          </a:lstStyle>
          <a:p>
            <a:pPr lvl="0"/>
            <a:r>
              <a:rPr lang="fr-FR" dirty="0" smtClean="0"/>
              <a:t>Click to Edit </a:t>
            </a:r>
            <a:r>
              <a:rPr lang="fr-FR" dirty="0" err="1" smtClean="0"/>
              <a:t>Optional</a:t>
            </a:r>
            <a:r>
              <a:rPr lang="fr-FR" dirty="0" smtClean="0"/>
              <a:t> </a:t>
            </a:r>
            <a:r>
              <a:rPr lang="fr-FR" dirty="0" err="1" smtClean="0"/>
              <a:t>Subtitle</a:t>
            </a:r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1636825861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signa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4" descr=" A - PowerPoint Intro Blanche V2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0"/>
            <a:ext cx="9141291" cy="514350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227015" y="1828170"/>
            <a:ext cx="8673872" cy="553998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l">
              <a:buFont typeface="Arial"/>
              <a:buNone/>
              <a:defRPr sz="3600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2415" y="2529259"/>
            <a:ext cx="8673872" cy="21544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None/>
              <a:defRPr sz="1400" b="0" i="0" baseline="0">
                <a:solidFill>
                  <a:schemeClr val="accent2"/>
                </a:solidFill>
                <a:latin typeface="Verdana"/>
                <a:cs typeface="Verdana"/>
              </a:defRPr>
            </a:lvl1pPr>
            <a:lvl2pPr marL="4571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3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7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8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0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Optional Subtitle</a:t>
            </a:r>
            <a:endParaRPr lang="en-US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13" y="3859215"/>
            <a:ext cx="9135879" cy="652462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13" name="Rectangle 12"/>
          <p:cNvSpPr/>
          <p:nvPr userDrawn="1"/>
        </p:nvSpPr>
        <p:spPr>
          <a:xfrm>
            <a:off x="13" y="4097356"/>
            <a:ext cx="9135879" cy="414337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pic>
        <p:nvPicPr>
          <p:cNvPr id="16" name="Image 1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92067" y="4643967"/>
            <a:ext cx="393700" cy="381000"/>
          </a:xfrm>
          <a:prstGeom prst="rect">
            <a:avLst/>
          </a:prstGeom>
        </p:spPr>
      </p:pic>
      <p:sp>
        <p:nvSpPr>
          <p:cNvPr id="17" name="ZoneTexte 16"/>
          <p:cNvSpPr txBox="1"/>
          <p:nvPr userDrawn="1"/>
        </p:nvSpPr>
        <p:spPr>
          <a:xfrm>
            <a:off x="169327" y="4728649"/>
            <a:ext cx="31242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700" b="0" i="0" dirty="0" smtClean="0">
                <a:latin typeface="Verdana"/>
                <a:cs typeface="Verdana"/>
              </a:rPr>
              <a:t>Auteur - Date</a:t>
            </a:r>
            <a:endParaRPr lang="fr-FR" sz="700" b="0" i="0" dirty="0">
              <a:latin typeface="Verdana"/>
              <a:cs typeface="Verdana"/>
            </a:endParaRPr>
          </a:p>
        </p:txBody>
      </p:sp>
      <p:pic>
        <p:nvPicPr>
          <p:cNvPr id="18" name="Image 1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724407" y="4702705"/>
            <a:ext cx="3632200" cy="190500"/>
          </a:xfrm>
          <a:prstGeom prst="rect">
            <a:avLst/>
          </a:prstGeom>
        </p:spPr>
      </p:pic>
      <p:sp>
        <p:nvSpPr>
          <p:cNvPr id="20" name="ZoneTexte 19"/>
          <p:cNvSpPr txBox="1"/>
          <p:nvPr userDrawn="1"/>
        </p:nvSpPr>
        <p:spPr>
          <a:xfrm>
            <a:off x="8826423" y="4721320"/>
            <a:ext cx="42756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630C1694-9101-9A45-A428-FD842B6D6CA4}" type="slidenum">
              <a:rPr lang="fr-FR" sz="700" b="0" i="0" smtClean="0">
                <a:solidFill>
                  <a:schemeClr val="accent1"/>
                </a:solidFill>
                <a:latin typeface="Verdana Bold"/>
                <a:cs typeface="Verdana Bold"/>
              </a:rPr>
              <a:t>‹#›</a:t>
            </a:fld>
            <a:endParaRPr lang="fr-FR" sz="700" b="0" i="0" dirty="0">
              <a:solidFill>
                <a:schemeClr val="accent1"/>
              </a:solidFill>
              <a:latin typeface="Verdana Bold"/>
              <a:cs typeface="Verdana Bold"/>
            </a:endParaRPr>
          </a:p>
        </p:txBody>
      </p:sp>
    </p:spTree>
    <p:extLst>
      <p:ext uri="{BB962C8B-B14F-4D97-AF65-F5344CB8AC3E}">
        <p14:creationId xmlns:p14="http://schemas.microsoft.com/office/powerpoint/2010/main" val="3540947336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 I - PowerPoint Fin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0"/>
            <a:ext cx="9141291" cy="5143500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13" y="3859215"/>
            <a:ext cx="9135879" cy="652462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13" name="Rectangle 12"/>
          <p:cNvSpPr/>
          <p:nvPr userDrawn="1"/>
        </p:nvSpPr>
        <p:spPr>
          <a:xfrm>
            <a:off x="13" y="4097356"/>
            <a:ext cx="9135879" cy="414337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pic>
        <p:nvPicPr>
          <p:cNvPr id="14" name="Image 1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92067" y="4643967"/>
            <a:ext cx="393700" cy="381000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724407" y="4702705"/>
            <a:ext cx="3632200" cy="190500"/>
          </a:xfrm>
          <a:prstGeom prst="rect">
            <a:avLst/>
          </a:prstGeom>
        </p:spPr>
      </p:pic>
      <p:sp>
        <p:nvSpPr>
          <p:cNvPr id="21" name="ZoneTexte 20"/>
          <p:cNvSpPr txBox="1"/>
          <p:nvPr userDrawn="1"/>
        </p:nvSpPr>
        <p:spPr>
          <a:xfrm>
            <a:off x="8826423" y="4721320"/>
            <a:ext cx="42756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630C1694-9101-9A45-A428-FD842B6D6CA4}" type="slidenum">
              <a:rPr lang="fr-FR" sz="700" b="0" i="0" smtClean="0">
                <a:solidFill>
                  <a:schemeClr val="accent1"/>
                </a:solidFill>
                <a:latin typeface="Verdana Bold"/>
                <a:cs typeface="Verdana Bold"/>
              </a:rPr>
              <a:t>‹#›</a:t>
            </a:fld>
            <a:endParaRPr lang="fr-FR" sz="700" b="0" i="0" dirty="0">
              <a:solidFill>
                <a:schemeClr val="accent1"/>
              </a:solidFill>
              <a:latin typeface="Verdana Bold"/>
              <a:cs typeface="Verdana Bold"/>
            </a:endParaRPr>
          </a:p>
        </p:txBody>
      </p:sp>
      <p:pic>
        <p:nvPicPr>
          <p:cNvPr id="4" name="Image 3" descr=" I - PowerPoint Fin_Texte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829" y="2108200"/>
            <a:ext cx="3011424" cy="923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6349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+ signa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ZoneTexte 10"/>
          <p:cNvSpPr txBox="1"/>
          <p:nvPr userDrawn="1"/>
        </p:nvSpPr>
        <p:spPr>
          <a:xfrm>
            <a:off x="169327" y="4728649"/>
            <a:ext cx="31242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700" b="0" i="0" dirty="0" smtClean="0">
                <a:latin typeface="Verdana"/>
                <a:cs typeface="Verdana"/>
              </a:rPr>
              <a:t>Auteur - Date</a:t>
            </a:r>
            <a:endParaRPr lang="fr-FR" sz="700" b="0" i="0" dirty="0">
              <a:latin typeface="Verdana"/>
              <a:cs typeface="Verdana"/>
            </a:endParaRPr>
          </a:p>
        </p:txBody>
      </p:sp>
      <p:sp>
        <p:nvSpPr>
          <p:cNvPr id="12" name="Espace réservé du contenu 7"/>
          <p:cNvSpPr>
            <a:spLocks noGrp="1"/>
          </p:cNvSpPr>
          <p:nvPr>
            <p:ph sz="quarter" idx="11" hasCustomPrompt="1"/>
          </p:nvPr>
        </p:nvSpPr>
        <p:spPr>
          <a:xfrm>
            <a:off x="4725493" y="1277379"/>
            <a:ext cx="4064000" cy="3234298"/>
          </a:xfrm>
          <a:prstGeom prst="rect">
            <a:avLst/>
          </a:prstGeom>
        </p:spPr>
        <p:txBody>
          <a:bodyPr vert="horz"/>
          <a:lstStyle>
            <a:lvl1pPr marL="182542" indent="-182542">
              <a:defRPr sz="2400" b="0" i="0">
                <a:latin typeface="Verdana"/>
                <a:cs typeface="Verdana"/>
              </a:defRPr>
            </a:lvl1pPr>
            <a:lvl2pPr marL="355558" indent="-173018">
              <a:buSzPct val="50000"/>
              <a:defRPr sz="1600" b="0" i="0">
                <a:latin typeface="Verdana"/>
                <a:cs typeface="Verdana"/>
              </a:defRPr>
            </a:lvl2pPr>
            <a:lvl3pPr marL="539683" indent="-184130">
              <a:buSzPct val="50000"/>
              <a:buFont typeface="Wingdings" charset="2"/>
              <a:buChar char="§"/>
              <a:defRPr sz="1400" b="0" i="0">
                <a:latin typeface="Verdana"/>
                <a:cs typeface="Verdana"/>
              </a:defRPr>
            </a:lvl3pPr>
            <a:lvl4pPr marL="722223" indent="-182542">
              <a:buSzPct val="50000"/>
              <a:buFont typeface="Courier New"/>
              <a:buChar char="o"/>
              <a:defRPr sz="1100" b="0" i="0">
                <a:latin typeface="Verdana"/>
                <a:cs typeface="Verdana"/>
              </a:defRPr>
            </a:lvl4pPr>
            <a:lvl5pPr>
              <a:defRPr b="0" i="0">
                <a:latin typeface="Verdana"/>
                <a:cs typeface="Verdana"/>
              </a:defRPr>
            </a:lvl5pPr>
          </a:lstStyle>
          <a:p>
            <a:pPr lvl="0"/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Master </a:t>
            </a:r>
            <a:r>
              <a:rPr lang="fr-FR" dirty="0" err="1" smtClean="0"/>
              <a:t>text</a:t>
            </a:r>
            <a:r>
              <a:rPr lang="fr-FR" dirty="0" smtClean="0"/>
              <a:t> styles</a:t>
            </a:r>
          </a:p>
          <a:p>
            <a:pPr lvl="1"/>
            <a:r>
              <a:rPr lang="fr-FR" dirty="0" smtClean="0"/>
              <a:t>Second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2"/>
            <a:r>
              <a:rPr lang="fr-FR" dirty="0" err="1" smtClean="0"/>
              <a:t>Third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3"/>
            <a:r>
              <a:rPr lang="fr-FR" dirty="0" err="1" smtClean="0"/>
              <a:t>Fourth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</p:txBody>
      </p:sp>
      <p:sp>
        <p:nvSpPr>
          <p:cNvPr id="13" name="Espace réservé du contenu 7"/>
          <p:cNvSpPr>
            <a:spLocks noGrp="1"/>
          </p:cNvSpPr>
          <p:nvPr>
            <p:ph sz="quarter" idx="17" hasCustomPrompt="1"/>
          </p:nvPr>
        </p:nvSpPr>
        <p:spPr>
          <a:xfrm>
            <a:off x="162643" y="1277379"/>
            <a:ext cx="4317999" cy="3234298"/>
          </a:xfrm>
          <a:prstGeom prst="rect">
            <a:avLst/>
          </a:prstGeom>
        </p:spPr>
        <p:txBody>
          <a:bodyPr vert="horz"/>
          <a:lstStyle>
            <a:lvl1pPr marL="182542" indent="-182542">
              <a:defRPr sz="2400" b="0" i="0">
                <a:latin typeface="Verdana"/>
                <a:cs typeface="Verdana"/>
              </a:defRPr>
            </a:lvl1pPr>
            <a:lvl2pPr marL="355558" indent="-173018">
              <a:buSzPct val="50000"/>
              <a:defRPr sz="1600" b="0" i="0">
                <a:latin typeface="Verdana"/>
                <a:cs typeface="Verdana"/>
              </a:defRPr>
            </a:lvl2pPr>
            <a:lvl3pPr marL="539683" indent="-184130">
              <a:buSzPct val="50000"/>
              <a:buFont typeface="Wingdings" charset="2"/>
              <a:buChar char="§"/>
              <a:defRPr sz="1400" b="0" i="0">
                <a:latin typeface="Verdana"/>
                <a:cs typeface="Verdana"/>
              </a:defRPr>
            </a:lvl3pPr>
            <a:lvl4pPr marL="722223" indent="-182542">
              <a:buSzPct val="50000"/>
              <a:buFont typeface="Courier New"/>
              <a:buChar char="o"/>
              <a:defRPr sz="1100" b="0" i="0">
                <a:latin typeface="Verdana"/>
                <a:cs typeface="Verdana"/>
              </a:defRPr>
            </a:lvl4pPr>
            <a:lvl5pPr>
              <a:defRPr b="0" i="0">
                <a:latin typeface="Verdana"/>
                <a:cs typeface="Verdana"/>
              </a:defRPr>
            </a:lvl5pPr>
          </a:lstStyle>
          <a:p>
            <a:pPr lvl="0"/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Master </a:t>
            </a:r>
            <a:r>
              <a:rPr lang="fr-FR" dirty="0" err="1" smtClean="0"/>
              <a:t>text</a:t>
            </a:r>
            <a:r>
              <a:rPr lang="fr-FR" dirty="0" smtClean="0"/>
              <a:t> styles</a:t>
            </a:r>
          </a:p>
          <a:p>
            <a:pPr lvl="1"/>
            <a:r>
              <a:rPr lang="fr-FR" dirty="0" smtClean="0"/>
              <a:t>Second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2"/>
            <a:r>
              <a:rPr lang="fr-FR" dirty="0" err="1" smtClean="0"/>
              <a:t>Third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3"/>
            <a:r>
              <a:rPr lang="fr-FR" dirty="0" err="1" smtClean="0"/>
              <a:t>Fourth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</p:txBody>
      </p:sp>
      <p:sp>
        <p:nvSpPr>
          <p:cNvPr id="7" name="Espace réservé du texte 2"/>
          <p:cNvSpPr>
            <a:spLocks noGrp="1"/>
          </p:cNvSpPr>
          <p:nvPr>
            <p:ph type="body" sz="quarter" idx="18" hasCustomPrompt="1"/>
          </p:nvPr>
        </p:nvSpPr>
        <p:spPr>
          <a:xfrm>
            <a:off x="153495" y="154396"/>
            <a:ext cx="8727371" cy="548559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b="0" i="0">
                <a:latin typeface="Verdana"/>
                <a:cs typeface="Verdana"/>
              </a:defRPr>
            </a:lvl1pPr>
          </a:lstStyle>
          <a:p>
            <a:pPr lvl="0"/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</a:t>
            </a:r>
            <a:r>
              <a:rPr lang="fr-FR" dirty="0" err="1" smtClean="0"/>
              <a:t>Title</a:t>
            </a:r>
            <a:endParaRPr lang="fr-FR" dirty="0" smtClean="0"/>
          </a:p>
        </p:txBody>
      </p:sp>
      <p:sp>
        <p:nvSpPr>
          <p:cNvPr id="8" name="Espace réservé du texte 8"/>
          <p:cNvSpPr>
            <a:spLocks noGrp="1"/>
          </p:cNvSpPr>
          <p:nvPr>
            <p:ph type="body" sz="quarter" idx="20" hasCustomPrompt="1"/>
          </p:nvPr>
        </p:nvSpPr>
        <p:spPr>
          <a:xfrm>
            <a:off x="160204" y="685246"/>
            <a:ext cx="8720673" cy="356251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400" b="0" i="0">
                <a:solidFill>
                  <a:schemeClr val="accent2"/>
                </a:solidFill>
                <a:latin typeface="Verdana"/>
                <a:cs typeface="Verdana"/>
              </a:defRPr>
            </a:lvl1pPr>
          </a:lstStyle>
          <a:p>
            <a:pPr lvl="0"/>
            <a:r>
              <a:rPr lang="fr-FR" dirty="0" smtClean="0"/>
              <a:t>Click to Edit </a:t>
            </a:r>
            <a:r>
              <a:rPr lang="fr-FR" dirty="0" err="1" smtClean="0"/>
              <a:t>Optional</a:t>
            </a:r>
            <a:r>
              <a:rPr lang="fr-FR" dirty="0" smtClean="0"/>
              <a:t> </a:t>
            </a:r>
            <a:r>
              <a:rPr lang="fr-FR" dirty="0" err="1" smtClean="0"/>
              <a:t>Subtitle</a:t>
            </a:r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20502665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ith callout + signa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ZoneTexte 10"/>
          <p:cNvSpPr txBox="1"/>
          <p:nvPr userDrawn="1"/>
        </p:nvSpPr>
        <p:spPr>
          <a:xfrm>
            <a:off x="169327" y="4728649"/>
            <a:ext cx="31242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700" b="0" i="0" dirty="0" smtClean="0">
                <a:latin typeface="Verdana"/>
                <a:cs typeface="Verdana"/>
              </a:rPr>
              <a:t>Auteur - Date</a:t>
            </a:r>
            <a:endParaRPr lang="fr-FR" sz="700" b="0" i="0" dirty="0">
              <a:latin typeface="Verdana"/>
              <a:cs typeface="Verdana"/>
            </a:endParaRPr>
          </a:p>
        </p:txBody>
      </p:sp>
      <p:sp>
        <p:nvSpPr>
          <p:cNvPr id="5" name="Espace réservé du texte 3"/>
          <p:cNvSpPr>
            <a:spLocks noGrp="1"/>
          </p:cNvSpPr>
          <p:nvPr>
            <p:ph type="body" sz="quarter" idx="15" hasCustomPrompt="1"/>
          </p:nvPr>
        </p:nvSpPr>
        <p:spPr>
          <a:xfrm>
            <a:off x="170183" y="3946821"/>
            <a:ext cx="4401819" cy="2465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latin typeface="Verdana"/>
                <a:cs typeface="Verdana"/>
              </a:defRPr>
            </a:lvl1pPr>
          </a:lstStyle>
          <a:p>
            <a:r>
              <a:rPr lang="fr-FR" sz="800" dirty="0" err="1" smtClean="0">
                <a:latin typeface="Verdana"/>
                <a:cs typeface="Verdana"/>
              </a:rPr>
              <a:t>Optional</a:t>
            </a:r>
            <a:r>
              <a:rPr lang="fr-FR" sz="800" dirty="0" smtClean="0">
                <a:latin typeface="Verdana"/>
                <a:cs typeface="Verdana"/>
              </a:rPr>
              <a:t> description / </a:t>
            </a:r>
            <a:r>
              <a:rPr lang="fr-FR" sz="800" dirty="0" err="1" smtClean="0">
                <a:latin typeface="Verdana"/>
                <a:cs typeface="Verdana"/>
              </a:rPr>
              <a:t>context</a:t>
            </a:r>
            <a:r>
              <a:rPr lang="fr-FR" sz="800" dirty="0" smtClean="0">
                <a:latin typeface="Verdana"/>
                <a:cs typeface="Verdana"/>
              </a:rPr>
              <a:t> </a:t>
            </a:r>
            <a:r>
              <a:rPr lang="fr-FR" sz="800" dirty="0" err="1" smtClean="0">
                <a:latin typeface="Verdana"/>
                <a:cs typeface="Verdana"/>
              </a:rPr>
              <a:t>goes</a:t>
            </a:r>
            <a:r>
              <a:rPr lang="fr-FR" sz="800" dirty="0" smtClean="0">
                <a:latin typeface="Verdana"/>
                <a:cs typeface="Verdana"/>
              </a:rPr>
              <a:t> </a:t>
            </a:r>
            <a:r>
              <a:rPr lang="fr-FR" sz="800" dirty="0" err="1" smtClean="0">
                <a:latin typeface="Verdana"/>
                <a:cs typeface="Verdana"/>
              </a:rPr>
              <a:t>here</a:t>
            </a:r>
            <a:endParaRPr lang="fr-FR" dirty="0"/>
          </a:p>
        </p:txBody>
      </p:sp>
      <p:sp>
        <p:nvSpPr>
          <p:cNvPr id="6" name="Espace réservé du texte 3"/>
          <p:cNvSpPr>
            <a:spLocks noGrp="1"/>
          </p:cNvSpPr>
          <p:nvPr>
            <p:ph type="body" sz="quarter" idx="16" hasCustomPrompt="1"/>
          </p:nvPr>
        </p:nvSpPr>
        <p:spPr>
          <a:xfrm>
            <a:off x="4743780" y="3946821"/>
            <a:ext cx="4146233" cy="2465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latin typeface="Verdana"/>
                <a:cs typeface="Verdana"/>
              </a:defRPr>
            </a:lvl1pPr>
          </a:lstStyle>
          <a:p>
            <a:r>
              <a:rPr lang="fr-FR" sz="800" dirty="0" err="1" smtClean="0">
                <a:latin typeface="Verdana"/>
                <a:cs typeface="Verdana"/>
              </a:rPr>
              <a:t>Optional</a:t>
            </a:r>
            <a:r>
              <a:rPr lang="fr-FR" sz="800" dirty="0" smtClean="0">
                <a:latin typeface="Verdana"/>
                <a:cs typeface="Verdana"/>
              </a:rPr>
              <a:t> description / </a:t>
            </a:r>
            <a:r>
              <a:rPr lang="fr-FR" sz="800" dirty="0" err="1" smtClean="0">
                <a:latin typeface="Verdana"/>
                <a:cs typeface="Verdana"/>
              </a:rPr>
              <a:t>context</a:t>
            </a:r>
            <a:r>
              <a:rPr lang="fr-FR" sz="800" dirty="0" smtClean="0">
                <a:latin typeface="Verdana"/>
                <a:cs typeface="Verdana"/>
              </a:rPr>
              <a:t> </a:t>
            </a:r>
            <a:r>
              <a:rPr lang="fr-FR" sz="800" dirty="0" err="1" smtClean="0">
                <a:latin typeface="Verdana"/>
                <a:cs typeface="Verdana"/>
              </a:rPr>
              <a:t>goes</a:t>
            </a:r>
            <a:r>
              <a:rPr lang="fr-FR" sz="800" dirty="0" smtClean="0">
                <a:latin typeface="Verdana"/>
                <a:cs typeface="Verdana"/>
              </a:rPr>
              <a:t> </a:t>
            </a:r>
            <a:r>
              <a:rPr lang="fr-FR" sz="800" dirty="0" err="1" smtClean="0">
                <a:latin typeface="Verdana"/>
                <a:cs typeface="Verdana"/>
              </a:rPr>
              <a:t>here</a:t>
            </a:r>
            <a:endParaRPr lang="fr-FR" dirty="0"/>
          </a:p>
        </p:txBody>
      </p:sp>
      <p:sp>
        <p:nvSpPr>
          <p:cNvPr id="7" name="Espace réservé du contenu 7"/>
          <p:cNvSpPr>
            <a:spLocks noGrp="1"/>
          </p:cNvSpPr>
          <p:nvPr>
            <p:ph sz="quarter" idx="11" hasCustomPrompt="1"/>
          </p:nvPr>
        </p:nvSpPr>
        <p:spPr>
          <a:xfrm>
            <a:off x="4725493" y="1277377"/>
            <a:ext cx="4064000" cy="2372286"/>
          </a:xfrm>
          <a:prstGeom prst="rect">
            <a:avLst/>
          </a:prstGeom>
        </p:spPr>
        <p:txBody>
          <a:bodyPr vert="horz"/>
          <a:lstStyle>
            <a:lvl1pPr marL="182542" indent="-182542">
              <a:defRPr sz="2400" b="0" i="0">
                <a:latin typeface="Verdana"/>
                <a:cs typeface="Verdana"/>
              </a:defRPr>
            </a:lvl1pPr>
            <a:lvl2pPr marL="355558" indent="-173018">
              <a:buSzPct val="50000"/>
              <a:defRPr sz="1600" b="0" i="0">
                <a:latin typeface="Verdana"/>
                <a:cs typeface="Verdana"/>
              </a:defRPr>
            </a:lvl2pPr>
            <a:lvl3pPr marL="539683" indent="-184130">
              <a:buSzPct val="50000"/>
              <a:buFont typeface="Wingdings" charset="2"/>
              <a:buChar char="§"/>
              <a:defRPr sz="1400" b="0" i="0">
                <a:latin typeface="Verdana"/>
                <a:cs typeface="Verdana"/>
              </a:defRPr>
            </a:lvl3pPr>
            <a:lvl4pPr marL="722223" indent="-182542">
              <a:buSzPct val="50000"/>
              <a:buFont typeface="Courier New"/>
              <a:buChar char="o"/>
              <a:defRPr sz="1100" b="0" i="0">
                <a:latin typeface="Verdana"/>
                <a:cs typeface="Verdana"/>
              </a:defRPr>
            </a:lvl4pPr>
            <a:lvl5pPr>
              <a:defRPr b="0" i="0">
                <a:latin typeface="Verdana"/>
                <a:cs typeface="Verdana"/>
              </a:defRPr>
            </a:lvl5pPr>
          </a:lstStyle>
          <a:p>
            <a:pPr lvl="0"/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Master </a:t>
            </a:r>
            <a:r>
              <a:rPr lang="fr-FR" dirty="0" err="1" smtClean="0"/>
              <a:t>text</a:t>
            </a:r>
            <a:r>
              <a:rPr lang="fr-FR" dirty="0" smtClean="0"/>
              <a:t> styles</a:t>
            </a:r>
          </a:p>
          <a:p>
            <a:pPr lvl="1"/>
            <a:r>
              <a:rPr lang="fr-FR" dirty="0" smtClean="0"/>
              <a:t>Second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2"/>
            <a:r>
              <a:rPr lang="fr-FR" dirty="0" err="1" smtClean="0"/>
              <a:t>Third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3"/>
            <a:r>
              <a:rPr lang="fr-FR" dirty="0" err="1" smtClean="0"/>
              <a:t>Fourth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</p:txBody>
      </p:sp>
      <p:sp>
        <p:nvSpPr>
          <p:cNvPr id="8" name="Espace réservé du contenu 7"/>
          <p:cNvSpPr>
            <a:spLocks noGrp="1"/>
          </p:cNvSpPr>
          <p:nvPr>
            <p:ph sz="quarter" idx="17" hasCustomPrompt="1"/>
          </p:nvPr>
        </p:nvSpPr>
        <p:spPr>
          <a:xfrm>
            <a:off x="162643" y="1277377"/>
            <a:ext cx="4317999" cy="2372286"/>
          </a:xfrm>
          <a:prstGeom prst="rect">
            <a:avLst/>
          </a:prstGeom>
        </p:spPr>
        <p:txBody>
          <a:bodyPr vert="horz"/>
          <a:lstStyle>
            <a:lvl1pPr marL="182542" indent="-182542">
              <a:defRPr sz="2400" b="0" i="0">
                <a:latin typeface="Verdana"/>
                <a:cs typeface="Verdana"/>
              </a:defRPr>
            </a:lvl1pPr>
            <a:lvl2pPr marL="355558" indent="-173018">
              <a:buSzPct val="50000"/>
              <a:defRPr sz="1600" b="0" i="0">
                <a:latin typeface="Verdana"/>
                <a:cs typeface="Verdana"/>
              </a:defRPr>
            </a:lvl2pPr>
            <a:lvl3pPr marL="539683" indent="-184130">
              <a:buSzPct val="50000"/>
              <a:buFont typeface="Wingdings" charset="2"/>
              <a:buChar char="§"/>
              <a:defRPr sz="1400" b="0" i="0">
                <a:latin typeface="Verdana"/>
                <a:cs typeface="Verdana"/>
              </a:defRPr>
            </a:lvl3pPr>
            <a:lvl4pPr marL="722223" indent="-182542">
              <a:buSzPct val="50000"/>
              <a:buFont typeface="Courier New"/>
              <a:buChar char="o"/>
              <a:defRPr sz="1100" b="0" i="0">
                <a:latin typeface="Verdana"/>
                <a:cs typeface="Verdana"/>
              </a:defRPr>
            </a:lvl4pPr>
            <a:lvl5pPr>
              <a:defRPr b="0" i="0">
                <a:latin typeface="Verdana"/>
                <a:cs typeface="Verdana"/>
              </a:defRPr>
            </a:lvl5pPr>
          </a:lstStyle>
          <a:p>
            <a:pPr lvl="0"/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Master </a:t>
            </a:r>
            <a:r>
              <a:rPr lang="fr-FR" dirty="0" err="1" smtClean="0"/>
              <a:t>text</a:t>
            </a:r>
            <a:r>
              <a:rPr lang="fr-FR" dirty="0" smtClean="0"/>
              <a:t> styles</a:t>
            </a:r>
          </a:p>
          <a:p>
            <a:pPr lvl="1"/>
            <a:r>
              <a:rPr lang="fr-FR" dirty="0" smtClean="0"/>
              <a:t>Second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2"/>
            <a:r>
              <a:rPr lang="fr-FR" dirty="0" err="1" smtClean="0"/>
              <a:t>Third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3"/>
            <a:r>
              <a:rPr lang="fr-FR" dirty="0" err="1" smtClean="0"/>
              <a:t>Fourth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</p:txBody>
      </p:sp>
      <p:sp>
        <p:nvSpPr>
          <p:cNvPr id="12" name="Espace réservé du texte 2"/>
          <p:cNvSpPr>
            <a:spLocks noGrp="1"/>
          </p:cNvSpPr>
          <p:nvPr>
            <p:ph type="body" sz="quarter" idx="18" hasCustomPrompt="1"/>
          </p:nvPr>
        </p:nvSpPr>
        <p:spPr>
          <a:xfrm>
            <a:off x="153495" y="154396"/>
            <a:ext cx="8727371" cy="548559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b="0" i="0">
                <a:latin typeface="Verdana"/>
                <a:cs typeface="Verdana"/>
              </a:defRPr>
            </a:lvl1pPr>
          </a:lstStyle>
          <a:p>
            <a:pPr lvl="0"/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</a:t>
            </a:r>
            <a:r>
              <a:rPr lang="fr-FR" dirty="0" err="1" smtClean="0"/>
              <a:t>Title</a:t>
            </a:r>
            <a:endParaRPr lang="fr-FR" dirty="0" smtClean="0"/>
          </a:p>
        </p:txBody>
      </p:sp>
      <p:sp>
        <p:nvSpPr>
          <p:cNvPr id="13" name="Espace réservé du texte 8"/>
          <p:cNvSpPr>
            <a:spLocks noGrp="1"/>
          </p:cNvSpPr>
          <p:nvPr>
            <p:ph type="body" sz="quarter" idx="20" hasCustomPrompt="1"/>
          </p:nvPr>
        </p:nvSpPr>
        <p:spPr>
          <a:xfrm>
            <a:off x="160204" y="685246"/>
            <a:ext cx="8720673" cy="356251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400" b="0" i="0">
                <a:solidFill>
                  <a:schemeClr val="accent2"/>
                </a:solidFill>
                <a:latin typeface="Verdana"/>
                <a:cs typeface="Verdana"/>
              </a:defRPr>
            </a:lvl1pPr>
          </a:lstStyle>
          <a:p>
            <a:pPr lvl="0"/>
            <a:r>
              <a:rPr lang="fr-FR" dirty="0" smtClean="0"/>
              <a:t>Click to Edit </a:t>
            </a:r>
            <a:r>
              <a:rPr lang="fr-FR" dirty="0" err="1" smtClean="0"/>
              <a:t>Optional</a:t>
            </a:r>
            <a:r>
              <a:rPr lang="fr-FR" dirty="0" smtClean="0"/>
              <a:t> </a:t>
            </a:r>
            <a:r>
              <a:rPr lang="fr-FR" dirty="0" err="1" smtClean="0"/>
              <a:t>Subtitle</a:t>
            </a:r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20928583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layout V1-2 + signa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13" y="3859215"/>
            <a:ext cx="9135879" cy="652462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4" name="Rectangle 3"/>
          <p:cNvSpPr/>
          <p:nvPr userDrawn="1"/>
        </p:nvSpPr>
        <p:spPr>
          <a:xfrm>
            <a:off x="13" y="4097356"/>
            <a:ext cx="9135879" cy="414337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5" name="ZoneTexte 4"/>
          <p:cNvSpPr txBox="1"/>
          <p:nvPr userDrawn="1"/>
        </p:nvSpPr>
        <p:spPr>
          <a:xfrm>
            <a:off x="169327" y="4728649"/>
            <a:ext cx="31242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700" b="0" i="0" dirty="0" smtClean="0">
                <a:latin typeface="Verdana"/>
                <a:cs typeface="Verdana"/>
              </a:rPr>
              <a:t>Auteur - Date</a:t>
            </a:r>
            <a:endParaRPr lang="fr-FR" sz="700" b="0" i="0" dirty="0">
              <a:latin typeface="Verdana"/>
              <a:cs typeface="Verdana"/>
            </a:endParaRPr>
          </a:p>
        </p:txBody>
      </p:sp>
      <p:sp>
        <p:nvSpPr>
          <p:cNvPr id="7" name="Espace réservé du contenu 7"/>
          <p:cNvSpPr>
            <a:spLocks noGrp="1"/>
          </p:cNvSpPr>
          <p:nvPr>
            <p:ph sz="quarter" idx="17" hasCustomPrompt="1"/>
          </p:nvPr>
        </p:nvSpPr>
        <p:spPr>
          <a:xfrm>
            <a:off x="162631" y="1277395"/>
            <a:ext cx="8727371" cy="2372285"/>
          </a:xfrm>
          <a:prstGeom prst="rect">
            <a:avLst/>
          </a:prstGeom>
        </p:spPr>
        <p:txBody>
          <a:bodyPr vert="horz"/>
          <a:lstStyle>
            <a:lvl1pPr marL="182542" indent="-182542">
              <a:defRPr sz="2400" b="0" i="0">
                <a:latin typeface="Verdana"/>
                <a:cs typeface="Verdana"/>
              </a:defRPr>
            </a:lvl1pPr>
            <a:lvl2pPr marL="355558" indent="-173018">
              <a:buSzPct val="50000"/>
              <a:defRPr sz="1600" b="0" i="0">
                <a:latin typeface="Verdana"/>
                <a:cs typeface="Verdana"/>
              </a:defRPr>
            </a:lvl2pPr>
            <a:lvl3pPr marL="539683" indent="-184130">
              <a:buSzPct val="50000"/>
              <a:buFont typeface="Wingdings" charset="2"/>
              <a:buChar char="§"/>
              <a:defRPr sz="1400" b="0" i="0">
                <a:latin typeface="Verdana"/>
                <a:cs typeface="Verdana"/>
              </a:defRPr>
            </a:lvl3pPr>
            <a:lvl4pPr marL="722223" indent="-182542">
              <a:buSzPct val="50000"/>
              <a:buFont typeface="Courier New"/>
              <a:buChar char="o"/>
              <a:defRPr sz="1100" b="0" i="0">
                <a:latin typeface="Verdana"/>
                <a:cs typeface="Verdana"/>
              </a:defRPr>
            </a:lvl4pPr>
            <a:lvl5pPr>
              <a:defRPr b="0" i="0">
                <a:latin typeface="Verdana"/>
                <a:cs typeface="Verdana"/>
              </a:defRPr>
            </a:lvl5pPr>
          </a:lstStyle>
          <a:p>
            <a:pPr lvl="0"/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Master </a:t>
            </a:r>
            <a:r>
              <a:rPr lang="fr-FR" dirty="0" err="1" smtClean="0"/>
              <a:t>text</a:t>
            </a:r>
            <a:r>
              <a:rPr lang="fr-FR" dirty="0" smtClean="0"/>
              <a:t> styles</a:t>
            </a:r>
          </a:p>
          <a:p>
            <a:pPr lvl="1"/>
            <a:r>
              <a:rPr lang="fr-FR" dirty="0" smtClean="0"/>
              <a:t>Second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2"/>
            <a:r>
              <a:rPr lang="fr-FR" dirty="0" err="1" smtClean="0"/>
              <a:t>Third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3"/>
            <a:r>
              <a:rPr lang="fr-FR" dirty="0" err="1" smtClean="0"/>
              <a:t>Fourth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</p:txBody>
      </p:sp>
      <p:sp>
        <p:nvSpPr>
          <p:cNvPr id="9" name="Espace réservé du texte 2"/>
          <p:cNvSpPr>
            <a:spLocks noGrp="1"/>
          </p:cNvSpPr>
          <p:nvPr>
            <p:ph type="body" sz="quarter" idx="18" hasCustomPrompt="1"/>
          </p:nvPr>
        </p:nvSpPr>
        <p:spPr>
          <a:xfrm>
            <a:off x="153495" y="154396"/>
            <a:ext cx="8727371" cy="548559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b="0" i="0">
                <a:latin typeface="Verdana"/>
                <a:cs typeface="Verdana"/>
              </a:defRPr>
            </a:lvl1pPr>
          </a:lstStyle>
          <a:p>
            <a:pPr lvl="0"/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</a:t>
            </a:r>
            <a:r>
              <a:rPr lang="fr-FR" dirty="0" err="1" smtClean="0"/>
              <a:t>Title</a:t>
            </a:r>
            <a:endParaRPr lang="fr-FR" dirty="0" smtClean="0"/>
          </a:p>
        </p:txBody>
      </p:sp>
      <p:sp>
        <p:nvSpPr>
          <p:cNvPr id="10" name="Espace réservé du texte 8"/>
          <p:cNvSpPr>
            <a:spLocks noGrp="1"/>
          </p:cNvSpPr>
          <p:nvPr>
            <p:ph type="body" sz="quarter" idx="20" hasCustomPrompt="1"/>
          </p:nvPr>
        </p:nvSpPr>
        <p:spPr>
          <a:xfrm>
            <a:off x="160204" y="685246"/>
            <a:ext cx="8720673" cy="356251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400" b="0" i="0">
                <a:solidFill>
                  <a:schemeClr val="accent2"/>
                </a:solidFill>
                <a:latin typeface="Verdana"/>
                <a:cs typeface="Verdana"/>
              </a:defRPr>
            </a:lvl1pPr>
          </a:lstStyle>
          <a:p>
            <a:pPr lvl="0"/>
            <a:r>
              <a:rPr lang="fr-FR" dirty="0" smtClean="0"/>
              <a:t>Click to Edit </a:t>
            </a:r>
            <a:r>
              <a:rPr lang="fr-FR" dirty="0" err="1" smtClean="0"/>
              <a:t>Optional</a:t>
            </a:r>
            <a:r>
              <a:rPr lang="fr-FR" dirty="0" smtClean="0"/>
              <a:t> </a:t>
            </a:r>
            <a:r>
              <a:rPr lang="fr-FR" dirty="0" err="1" smtClean="0"/>
              <a:t>Subtitle</a:t>
            </a:r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42228566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emf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3.emf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13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23.xml"/><Relationship Id="rId26" Type="http://schemas.openxmlformats.org/officeDocument/2006/relationships/image" Target="../media/image1.jpg"/><Relationship Id="rId3" Type="http://schemas.openxmlformats.org/officeDocument/2006/relationships/slideLayout" Target="../slideLayouts/slideLayout8.xml"/><Relationship Id="rId21" Type="http://schemas.openxmlformats.org/officeDocument/2006/relationships/slideLayout" Target="../slideLayouts/slideLayout26.xml"/><Relationship Id="rId7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7.xml"/><Relationship Id="rId17" Type="http://schemas.openxmlformats.org/officeDocument/2006/relationships/slideLayout" Target="../slideLayouts/slideLayout22.xml"/><Relationship Id="rId25" Type="http://schemas.openxmlformats.org/officeDocument/2006/relationships/theme" Target="../theme/theme2.xml"/><Relationship Id="rId2" Type="http://schemas.openxmlformats.org/officeDocument/2006/relationships/slideLayout" Target="../slideLayouts/slideLayout7.xml"/><Relationship Id="rId16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5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24" Type="http://schemas.openxmlformats.org/officeDocument/2006/relationships/slideLayout" Target="../slideLayouts/slideLayout29.xml"/><Relationship Id="rId5" Type="http://schemas.openxmlformats.org/officeDocument/2006/relationships/slideLayout" Target="../slideLayouts/slideLayout10.xml"/><Relationship Id="rId15" Type="http://schemas.openxmlformats.org/officeDocument/2006/relationships/slideLayout" Target="../slideLayouts/slideLayout20.xml"/><Relationship Id="rId23" Type="http://schemas.openxmlformats.org/officeDocument/2006/relationships/slideLayout" Target="../slideLayouts/slideLayout28.xml"/><Relationship Id="rId28" Type="http://schemas.openxmlformats.org/officeDocument/2006/relationships/image" Target="../media/image3.emf"/><Relationship Id="rId10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24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7.xml"/><Relationship Id="rId27" Type="http://schemas.openxmlformats.org/officeDocument/2006/relationships/image" Target="../media/image2.emf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6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11" Type="http://schemas.openxmlformats.org/officeDocument/2006/relationships/slideLayout" Target="../slideLayouts/slideLayout40.xml"/><Relationship Id="rId5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39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8.xml"/><Relationship Id="rId13" Type="http://schemas.openxmlformats.org/officeDocument/2006/relationships/slideLayout" Target="../slideLayouts/slideLayout53.xml"/><Relationship Id="rId3" Type="http://schemas.openxmlformats.org/officeDocument/2006/relationships/slideLayout" Target="../slideLayouts/slideLayout43.xml"/><Relationship Id="rId7" Type="http://schemas.openxmlformats.org/officeDocument/2006/relationships/slideLayout" Target="../slideLayouts/slideLayout47.xml"/><Relationship Id="rId12" Type="http://schemas.openxmlformats.org/officeDocument/2006/relationships/slideLayout" Target="../slideLayouts/slideLayout52.xml"/><Relationship Id="rId17" Type="http://schemas.openxmlformats.org/officeDocument/2006/relationships/image" Target="../media/image3.emf"/><Relationship Id="rId2" Type="http://schemas.openxmlformats.org/officeDocument/2006/relationships/slideLayout" Target="../slideLayouts/slideLayout42.xml"/><Relationship Id="rId16" Type="http://schemas.openxmlformats.org/officeDocument/2006/relationships/image" Target="../media/image2.emf"/><Relationship Id="rId1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6.xml"/><Relationship Id="rId11" Type="http://schemas.openxmlformats.org/officeDocument/2006/relationships/slideLayout" Target="../slideLayouts/slideLayout51.xml"/><Relationship Id="rId5" Type="http://schemas.openxmlformats.org/officeDocument/2006/relationships/slideLayout" Target="../slideLayouts/slideLayout45.xml"/><Relationship Id="rId15" Type="http://schemas.openxmlformats.org/officeDocument/2006/relationships/image" Target="../media/image10.jpg"/><Relationship Id="rId10" Type="http://schemas.openxmlformats.org/officeDocument/2006/relationships/slideLayout" Target="../slideLayouts/slideLayout50.xml"/><Relationship Id="rId4" Type="http://schemas.openxmlformats.org/officeDocument/2006/relationships/slideLayout" Target="../slideLayouts/slideLayout44.xml"/><Relationship Id="rId9" Type="http://schemas.openxmlformats.org/officeDocument/2006/relationships/slideLayout" Target="../slideLayouts/slideLayout49.xml"/><Relationship Id="rId1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1.xml"/><Relationship Id="rId13" Type="http://schemas.openxmlformats.org/officeDocument/2006/relationships/image" Target="../media/image11.jpg"/><Relationship Id="rId3" Type="http://schemas.openxmlformats.org/officeDocument/2006/relationships/slideLayout" Target="../slideLayouts/slideLayout56.xml"/><Relationship Id="rId7" Type="http://schemas.openxmlformats.org/officeDocument/2006/relationships/slideLayout" Target="../slideLayouts/slideLayout60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55.xml"/><Relationship Id="rId1" Type="http://schemas.openxmlformats.org/officeDocument/2006/relationships/slideLayout" Target="../slideLayouts/slideLayout54.xml"/><Relationship Id="rId6" Type="http://schemas.openxmlformats.org/officeDocument/2006/relationships/slideLayout" Target="../slideLayouts/slideLayout59.xml"/><Relationship Id="rId11" Type="http://schemas.openxmlformats.org/officeDocument/2006/relationships/slideLayout" Target="../slideLayouts/slideLayout64.xml"/><Relationship Id="rId5" Type="http://schemas.openxmlformats.org/officeDocument/2006/relationships/slideLayout" Target="../slideLayouts/slideLayout58.xml"/><Relationship Id="rId15" Type="http://schemas.openxmlformats.org/officeDocument/2006/relationships/image" Target="../media/image3.emf"/><Relationship Id="rId10" Type="http://schemas.openxmlformats.org/officeDocument/2006/relationships/slideLayout" Target="../slideLayouts/slideLayout63.xml"/><Relationship Id="rId4" Type="http://schemas.openxmlformats.org/officeDocument/2006/relationships/slideLayout" Target="../slideLayouts/slideLayout57.xml"/><Relationship Id="rId9" Type="http://schemas.openxmlformats.org/officeDocument/2006/relationships/slideLayout" Target="../slideLayouts/slideLayout62.xml"/><Relationship Id="rId14" Type="http://schemas.openxmlformats.org/officeDocument/2006/relationships/image" Target="../media/image2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4" descr=" E - PowerPoint Slides V1.jpg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0"/>
            <a:ext cx="9141291" cy="5143500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368215" y="383798"/>
            <a:ext cx="393700" cy="381000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2391753" y="479048"/>
            <a:ext cx="3632200" cy="19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3138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  <p:sldLayoutId id="2147483738" r:id="rId2"/>
    <p:sldLayoutId id="2147483739" r:id="rId3"/>
    <p:sldLayoutId id="2147483741" r:id="rId4"/>
    <p:sldLayoutId id="2147483746" r:id="rId5"/>
  </p:sldLayoutIdLst>
  <p:txStyles>
    <p:titleStyle>
      <a:lvl1pPr algn="ctr" defTabSz="457143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58" indent="-342858" algn="l" defTabSz="457143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857" indent="-285717" algn="l" defTabSz="457143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858" indent="-228572" algn="l" defTabSz="457143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000" indent="-228572" algn="l" defTabSz="457143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143" indent="-228572" algn="l" defTabSz="457143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286" indent="-228572" algn="l" defTabSz="457143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430" indent="-228572" algn="l" defTabSz="457143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572" indent="-228572" algn="l" defTabSz="457143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718" indent="-228572" algn="l" defTabSz="457143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4571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43" algn="l" defTabSz="4571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86" algn="l" defTabSz="4571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30" algn="l" defTabSz="4571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73" algn="l" defTabSz="4571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18" algn="l" defTabSz="4571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858" algn="l" defTabSz="4571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algn="l" defTabSz="4571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143" algn="l" defTabSz="4571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4" descr=" E - PowerPoint Slides V1.jpg"/>
          <p:cNvPicPr>
            <a:picLocks noChangeAspect="1"/>
          </p:cNvPicPr>
          <p:nvPr userDrawn="1"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0"/>
            <a:ext cx="9141291" cy="5143500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 userDrawn="1"/>
        </p:nvPicPr>
        <p:blipFill>
          <a:blip r:embed="rId27"/>
          <a:stretch>
            <a:fillRect/>
          </a:stretch>
        </p:blipFill>
        <p:spPr>
          <a:xfrm>
            <a:off x="8492067" y="4643967"/>
            <a:ext cx="393700" cy="381000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 userDrawn="1"/>
        </p:nvPicPr>
        <p:blipFill>
          <a:blip r:embed="rId28"/>
          <a:stretch>
            <a:fillRect/>
          </a:stretch>
        </p:blipFill>
        <p:spPr>
          <a:xfrm>
            <a:off x="4724407" y="4702705"/>
            <a:ext cx="3632200" cy="190500"/>
          </a:xfrm>
          <a:prstGeom prst="rect">
            <a:avLst/>
          </a:prstGeom>
        </p:spPr>
      </p:pic>
      <p:sp>
        <p:nvSpPr>
          <p:cNvPr id="14" name="ZoneTexte 13"/>
          <p:cNvSpPr txBox="1"/>
          <p:nvPr userDrawn="1"/>
        </p:nvSpPr>
        <p:spPr>
          <a:xfrm>
            <a:off x="8826423" y="4721320"/>
            <a:ext cx="42756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630C1694-9101-9A45-A428-FD842B6D6CA4}" type="slidenum">
              <a:rPr lang="fr-FR" sz="700" b="0" i="0" smtClean="0">
                <a:solidFill>
                  <a:schemeClr val="accent1"/>
                </a:solidFill>
                <a:latin typeface="Verdana Bold"/>
                <a:cs typeface="Verdana Bold"/>
              </a:rPr>
              <a:t>‹#›</a:t>
            </a:fld>
            <a:endParaRPr lang="fr-FR" sz="700" b="0" i="0" dirty="0">
              <a:solidFill>
                <a:schemeClr val="accent1"/>
              </a:solidFill>
              <a:latin typeface="Verdana Bold"/>
              <a:cs typeface="Verdana Bold"/>
            </a:endParaRPr>
          </a:p>
        </p:txBody>
      </p:sp>
    </p:spTree>
    <p:extLst>
      <p:ext uri="{BB962C8B-B14F-4D97-AF65-F5344CB8AC3E}">
        <p14:creationId xmlns:p14="http://schemas.microsoft.com/office/powerpoint/2010/main" val="30260642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99" r:id="rId3"/>
    <p:sldLayoutId id="2147483694" r:id="rId4"/>
    <p:sldLayoutId id="2147483675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  <p:sldLayoutId id="2147483706" r:id="rId12"/>
    <p:sldLayoutId id="2147483742" r:id="rId13"/>
    <p:sldLayoutId id="2147483743" r:id="rId14"/>
    <p:sldLayoutId id="2147483685" r:id="rId15"/>
    <p:sldLayoutId id="2147483686" r:id="rId16"/>
    <p:sldLayoutId id="2147483690" r:id="rId17"/>
    <p:sldLayoutId id="2147483691" r:id="rId18"/>
    <p:sldLayoutId id="2147483687" r:id="rId19"/>
    <p:sldLayoutId id="2147483688" r:id="rId20"/>
    <p:sldLayoutId id="2147483689" r:id="rId21"/>
    <p:sldLayoutId id="2147483692" r:id="rId22"/>
    <p:sldLayoutId id="2147483774" r:id="rId23"/>
    <p:sldLayoutId id="2147483775" r:id="rId24"/>
  </p:sldLayoutIdLst>
  <p:txStyles>
    <p:titleStyle>
      <a:lvl1pPr algn="ctr" defTabSz="457143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58" indent="-342858" algn="l" defTabSz="457143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857" indent="-285717" algn="l" defTabSz="457143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858" indent="-228572" algn="l" defTabSz="457143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000" indent="-228572" algn="l" defTabSz="457143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143" indent="-228572" algn="l" defTabSz="457143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286" indent="-228572" algn="l" defTabSz="457143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430" indent="-228572" algn="l" defTabSz="457143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572" indent="-228572" algn="l" defTabSz="457143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718" indent="-228572" algn="l" defTabSz="457143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4571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43" algn="l" defTabSz="4571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86" algn="l" defTabSz="4571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30" algn="l" defTabSz="4571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73" algn="l" defTabSz="4571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18" algn="l" defTabSz="4571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858" algn="l" defTabSz="4571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algn="l" defTabSz="4571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143" algn="l" defTabSz="4571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1" y="274643"/>
            <a:ext cx="78867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1" y="1370013"/>
            <a:ext cx="7886700" cy="326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1" y="4767281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7ADAD6-4444-4B1F-B709-0DEF20C9BE9C}" type="datetimeFigureOut">
              <a:rPr lang="en-GB" smtClean="0"/>
              <a:t>15/09/2023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1" y="4767281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1" y="4767281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C8A082-7428-49B5-8FDD-187C2897598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95672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8" r:id="rId1"/>
    <p:sldLayoutId id="2147483779" r:id="rId2"/>
    <p:sldLayoutId id="2147483780" r:id="rId3"/>
    <p:sldLayoutId id="2147483781" r:id="rId4"/>
    <p:sldLayoutId id="2147483782" r:id="rId5"/>
    <p:sldLayoutId id="2147483783" r:id="rId6"/>
    <p:sldLayoutId id="2147483784" r:id="rId7"/>
    <p:sldLayoutId id="2147483785" r:id="rId8"/>
    <p:sldLayoutId id="2147483786" r:id="rId9"/>
    <p:sldLayoutId id="2147483787" r:id="rId10"/>
    <p:sldLayoutId id="2147483788" r:id="rId11"/>
  </p:sldLayoutIdLst>
  <p:txStyles>
    <p:titleStyle>
      <a:lvl1pPr algn="l" defTabSz="914286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72" indent="-228572" algn="l" defTabSz="914286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18" indent="-228572" algn="l" defTabSz="91428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858" indent="-228572" algn="l" defTabSz="91428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000" indent="-228572" algn="l" defTabSz="91428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143" indent="-228572" algn="l" defTabSz="91428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286" indent="-228572" algn="l" defTabSz="91428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430" indent="-228572" algn="l" defTabSz="91428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572" indent="-228572" algn="l" defTabSz="91428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718" indent="-228572" algn="l" defTabSz="91428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8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43" algn="l" defTabSz="91428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86" algn="l" defTabSz="91428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30" algn="l" defTabSz="91428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73" algn="l" defTabSz="91428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18" algn="l" defTabSz="91428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858" algn="l" defTabSz="91428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algn="l" defTabSz="91428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143" algn="l" defTabSz="91428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 12" descr=" G - PowerPoint Slides V2.jpg"/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0"/>
            <a:ext cx="9141291" cy="5143500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8492067" y="4643967"/>
            <a:ext cx="393700" cy="381000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 userDrawn="1"/>
        </p:nvPicPr>
        <p:blipFill>
          <a:blip r:embed="rId17"/>
          <a:stretch>
            <a:fillRect/>
          </a:stretch>
        </p:blipFill>
        <p:spPr>
          <a:xfrm>
            <a:off x="4724407" y="4702705"/>
            <a:ext cx="3632200" cy="190500"/>
          </a:xfrm>
          <a:prstGeom prst="rect">
            <a:avLst/>
          </a:prstGeom>
        </p:spPr>
      </p:pic>
      <p:sp>
        <p:nvSpPr>
          <p:cNvPr id="12" name="ZoneTexte 11"/>
          <p:cNvSpPr txBox="1"/>
          <p:nvPr userDrawn="1"/>
        </p:nvSpPr>
        <p:spPr>
          <a:xfrm>
            <a:off x="8826423" y="4721320"/>
            <a:ext cx="42756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630C1694-9101-9A45-A428-FD842B6D6CA4}" type="slidenum">
              <a:rPr lang="fr-FR" sz="700" b="0" i="0" smtClean="0">
                <a:solidFill>
                  <a:schemeClr val="accent1"/>
                </a:solidFill>
                <a:latin typeface="Verdana Bold"/>
                <a:cs typeface="Verdana Bold"/>
              </a:rPr>
              <a:t>‹#›</a:t>
            </a:fld>
            <a:endParaRPr lang="fr-FR" sz="700" b="0" i="0" dirty="0">
              <a:solidFill>
                <a:schemeClr val="accent1"/>
              </a:solidFill>
              <a:latin typeface="Verdana Bold"/>
              <a:cs typeface="Verdana Bold"/>
            </a:endParaRPr>
          </a:p>
        </p:txBody>
      </p:sp>
    </p:spTree>
    <p:extLst>
      <p:ext uri="{BB962C8B-B14F-4D97-AF65-F5344CB8AC3E}">
        <p14:creationId xmlns:p14="http://schemas.microsoft.com/office/powerpoint/2010/main" val="12028525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3" r:id="rId3"/>
    <p:sldLayoutId id="2147483714" r:id="rId4"/>
    <p:sldLayoutId id="2147483715" r:id="rId5"/>
    <p:sldLayoutId id="2147483716" r:id="rId6"/>
    <p:sldLayoutId id="2147483717" r:id="rId7"/>
    <p:sldLayoutId id="2147483718" r:id="rId8"/>
    <p:sldLayoutId id="2147483719" r:id="rId9"/>
    <p:sldLayoutId id="2147483720" r:id="rId10"/>
    <p:sldLayoutId id="2147483721" r:id="rId11"/>
    <p:sldLayoutId id="2147483722" r:id="rId12"/>
    <p:sldLayoutId id="2147483776" r:id="rId13"/>
  </p:sldLayoutIdLst>
  <p:txStyles>
    <p:titleStyle>
      <a:lvl1pPr algn="ctr" defTabSz="457143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58" indent="-342858" algn="l" defTabSz="457143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857" indent="-285717" algn="l" defTabSz="457143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858" indent="-228572" algn="l" defTabSz="457143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000" indent="-228572" algn="l" defTabSz="457143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143" indent="-228572" algn="l" defTabSz="457143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286" indent="-228572" algn="l" defTabSz="457143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430" indent="-228572" algn="l" defTabSz="457143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572" indent="-228572" algn="l" defTabSz="457143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718" indent="-228572" algn="l" defTabSz="457143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4571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43" algn="l" defTabSz="4571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86" algn="l" defTabSz="4571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30" algn="l" defTabSz="4571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73" algn="l" defTabSz="4571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18" algn="l" defTabSz="4571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858" algn="l" defTabSz="4571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algn="l" defTabSz="4571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143" algn="l" defTabSz="4571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 12" descr=" F - PowerPoint Slides V3.jpg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0"/>
            <a:ext cx="9141291" cy="5143500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8492067" y="4643967"/>
            <a:ext cx="393700" cy="381000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4724407" y="4702705"/>
            <a:ext cx="3632200" cy="190500"/>
          </a:xfrm>
          <a:prstGeom prst="rect">
            <a:avLst/>
          </a:prstGeom>
        </p:spPr>
      </p:pic>
      <p:sp>
        <p:nvSpPr>
          <p:cNvPr id="12" name="ZoneTexte 11"/>
          <p:cNvSpPr txBox="1"/>
          <p:nvPr userDrawn="1"/>
        </p:nvSpPr>
        <p:spPr>
          <a:xfrm>
            <a:off x="8826423" y="4721320"/>
            <a:ext cx="42756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630C1694-9101-9A45-A428-FD842B6D6CA4}" type="slidenum">
              <a:rPr lang="fr-FR" sz="700" b="0" i="0" smtClean="0">
                <a:solidFill>
                  <a:schemeClr val="accent1"/>
                </a:solidFill>
                <a:latin typeface="Verdana Bold"/>
                <a:cs typeface="Verdana Bold"/>
              </a:rPr>
              <a:t>‹#›</a:t>
            </a:fld>
            <a:endParaRPr lang="fr-FR" sz="700" b="0" i="0" dirty="0">
              <a:solidFill>
                <a:schemeClr val="accent1"/>
              </a:solidFill>
              <a:latin typeface="Verdana Bold"/>
              <a:cs typeface="Verdana Bold"/>
            </a:endParaRPr>
          </a:p>
        </p:txBody>
      </p:sp>
    </p:spTree>
    <p:extLst>
      <p:ext uri="{BB962C8B-B14F-4D97-AF65-F5344CB8AC3E}">
        <p14:creationId xmlns:p14="http://schemas.microsoft.com/office/powerpoint/2010/main" val="23849216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  <p:sldLayoutId id="2147483724" r:id="rId2"/>
    <p:sldLayoutId id="2147483726" r:id="rId3"/>
    <p:sldLayoutId id="2147483727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44" r:id="rId10"/>
    <p:sldLayoutId id="2147483745" r:id="rId11"/>
  </p:sldLayoutIdLst>
  <p:txStyles>
    <p:titleStyle>
      <a:lvl1pPr algn="ctr" defTabSz="457143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58" indent="-342858" algn="l" defTabSz="457143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857" indent="-285717" algn="l" defTabSz="457143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858" indent="-228572" algn="l" defTabSz="457143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000" indent="-228572" algn="l" defTabSz="457143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143" indent="-228572" algn="l" defTabSz="457143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286" indent="-228572" algn="l" defTabSz="457143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430" indent="-228572" algn="l" defTabSz="457143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572" indent="-228572" algn="l" defTabSz="457143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718" indent="-228572" algn="l" defTabSz="457143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4571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43" algn="l" defTabSz="4571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86" algn="l" defTabSz="4571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30" algn="l" defTabSz="4571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73" algn="l" defTabSz="4571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18" algn="l" defTabSz="4571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858" algn="l" defTabSz="4571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algn="l" defTabSz="4571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143" algn="l" defTabSz="4571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3.xml"/><Relationship Id="rId6" Type="http://schemas.openxmlformats.org/officeDocument/2006/relationships/image" Target="../media/image15.png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8.png"/><Relationship Id="rId7" Type="http://schemas.openxmlformats.org/officeDocument/2006/relationships/image" Target="../media/image14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12.png"/><Relationship Id="rId5" Type="http://schemas.openxmlformats.org/officeDocument/2006/relationships/image" Target="../media/image15.png"/><Relationship Id="rId4" Type="http://schemas.openxmlformats.org/officeDocument/2006/relationships/image" Target="../media/image13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14.jpg"/><Relationship Id="rId5" Type="http://schemas.openxmlformats.org/officeDocument/2006/relationships/image" Target="../media/image12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13.jp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14.jpg"/><Relationship Id="rId5" Type="http://schemas.openxmlformats.org/officeDocument/2006/relationships/image" Target="../media/image12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14.jpg"/><Relationship Id="rId5" Type="http://schemas.openxmlformats.org/officeDocument/2006/relationships/image" Target="../media/image12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14.jpg"/><Relationship Id="rId5" Type="http://schemas.openxmlformats.org/officeDocument/2006/relationships/image" Target="../media/image12.png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3" Type="http://schemas.openxmlformats.org/officeDocument/2006/relationships/image" Target="../media/image16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15.png"/><Relationship Id="rId5" Type="http://schemas.openxmlformats.org/officeDocument/2006/relationships/image" Target="../media/image13.jpg"/><Relationship Id="rId4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g"/><Relationship Id="rId3" Type="http://schemas.openxmlformats.org/officeDocument/2006/relationships/image" Target="../media/image13.jpg"/><Relationship Id="rId7" Type="http://schemas.openxmlformats.org/officeDocument/2006/relationships/image" Target="../media/image18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14.jpg"/><Relationship Id="rId5" Type="http://schemas.openxmlformats.org/officeDocument/2006/relationships/image" Target="../media/image12.png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7" Type="http://schemas.openxmlformats.org/officeDocument/2006/relationships/image" Target="../media/image1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12.png"/><Relationship Id="rId5" Type="http://schemas.openxmlformats.org/officeDocument/2006/relationships/image" Target="../media/image15.png"/><Relationship Id="rId4" Type="http://schemas.openxmlformats.org/officeDocument/2006/relationships/image" Target="../media/image13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g"/><Relationship Id="rId3" Type="http://schemas.openxmlformats.org/officeDocument/2006/relationships/image" Target="../media/image13.jpg"/><Relationship Id="rId7" Type="http://schemas.openxmlformats.org/officeDocument/2006/relationships/image" Target="../media/image2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14.jpg"/><Relationship Id="rId5" Type="http://schemas.openxmlformats.org/officeDocument/2006/relationships/image" Target="../media/image12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14.jpg"/><Relationship Id="rId5" Type="http://schemas.openxmlformats.org/officeDocument/2006/relationships/image" Target="../media/image12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14.jpg"/><Relationship Id="rId5" Type="http://schemas.openxmlformats.org/officeDocument/2006/relationships/image" Target="../media/image12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3" Type="http://schemas.openxmlformats.org/officeDocument/2006/relationships/image" Target="../media/image23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15.png"/><Relationship Id="rId11" Type="http://schemas.openxmlformats.org/officeDocument/2006/relationships/image" Target="../media/image25.png"/><Relationship Id="rId5" Type="http://schemas.openxmlformats.org/officeDocument/2006/relationships/image" Target="../media/image13.jpg"/><Relationship Id="rId10" Type="http://schemas.openxmlformats.org/officeDocument/2006/relationships/hyperlink" Target="https://github.com/isafiulina/sas_helper" TargetMode="External"/><Relationship Id="rId4" Type="http://schemas.openxmlformats.org/officeDocument/2006/relationships/image" Target="../media/image24.png"/><Relationship Id="rId9" Type="http://schemas.openxmlformats.org/officeDocument/2006/relationships/hyperlink" Target="http://replay.notebooks.egi.eu/" TargetMode="Externa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3.jp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14.jpg"/><Relationship Id="rId5" Type="http://schemas.openxmlformats.org/officeDocument/2006/relationships/image" Target="../media/image12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-277091" y="876891"/>
            <a:ext cx="7355899" cy="553998"/>
          </a:xfrm>
        </p:spPr>
        <p:txBody>
          <a:bodyPr/>
          <a:lstStyle/>
          <a:p>
            <a:pPr algn="ctr"/>
            <a:r>
              <a:rPr lang="en-GB" sz="3200" b="1" dirty="0" smtClean="0"/>
              <a:t>Science Project 8:</a:t>
            </a:r>
            <a:br>
              <a:rPr lang="en-GB" sz="3200" b="1" dirty="0" smtClean="0"/>
            </a:br>
            <a:r>
              <a:rPr lang="en-GB" sz="3200" b="1" dirty="0" err="1" smtClean="0"/>
              <a:t>PaNOSC</a:t>
            </a:r>
            <a:r>
              <a:rPr lang="en-GB" sz="3200" b="1" dirty="0" smtClean="0"/>
              <a:t> – Dynamics of biological processes using Small Angle Scattering</a:t>
            </a:r>
            <a:endParaRPr lang="en-GB" sz="3200" b="1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252415" y="3469009"/>
            <a:ext cx="8673872" cy="215444"/>
          </a:xfrm>
        </p:spPr>
        <p:txBody>
          <a:bodyPr/>
          <a:lstStyle/>
          <a:p>
            <a:r>
              <a:rPr lang="en-GB" sz="2400" b="1" dirty="0" smtClean="0"/>
              <a:t>Miguel </a:t>
            </a:r>
            <a:r>
              <a:rPr lang="en-GB" sz="2400" b="1" dirty="0"/>
              <a:t>A. </a:t>
            </a:r>
            <a:r>
              <a:rPr lang="en-GB" sz="2400" b="1" dirty="0" smtClean="0"/>
              <a:t>González, Irina </a:t>
            </a:r>
            <a:r>
              <a:rPr lang="en-GB" sz="2400" b="1" dirty="0" err="1" smtClean="0"/>
              <a:t>Safiulina</a:t>
            </a:r>
            <a:endParaRPr lang="en-GB" sz="2400" b="1" dirty="0"/>
          </a:p>
          <a:p>
            <a:r>
              <a:rPr lang="en-GB" sz="2400" dirty="0" err="1">
                <a:solidFill>
                  <a:schemeClr val="bg1"/>
                </a:solidFill>
              </a:rPr>
              <a:t>Institut</a:t>
            </a:r>
            <a:r>
              <a:rPr lang="en-GB" sz="2400" dirty="0">
                <a:solidFill>
                  <a:schemeClr val="bg1"/>
                </a:solidFill>
              </a:rPr>
              <a:t> Laue-</a:t>
            </a:r>
            <a:r>
              <a:rPr lang="en-GB" sz="2400" dirty="0" err="1">
                <a:solidFill>
                  <a:schemeClr val="bg1"/>
                </a:solidFill>
              </a:rPr>
              <a:t>Langevin</a:t>
            </a:r>
            <a:r>
              <a:rPr lang="en-GB" sz="2400" dirty="0">
                <a:solidFill>
                  <a:schemeClr val="bg1"/>
                </a:solidFill>
              </a:rPr>
              <a:t>, Grenoble (France)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415" y="4506918"/>
            <a:ext cx="956610" cy="63658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7160" y="4523644"/>
            <a:ext cx="601383" cy="60138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0038" y="4523644"/>
            <a:ext cx="1199495" cy="60138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5164" y="4515204"/>
            <a:ext cx="964717" cy="64197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415" y="4488446"/>
            <a:ext cx="956610" cy="63658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0038" y="4505172"/>
            <a:ext cx="1199495" cy="601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761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71091871-24D1-9FEE-566A-2CA03D0250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7851" y="1187791"/>
            <a:ext cx="6063507" cy="2856934"/>
          </a:xfrm>
          <a:prstGeom prst="rect">
            <a:avLst/>
          </a:prstGeom>
        </p:spPr>
      </p:pic>
      <p:sp>
        <p:nvSpPr>
          <p:cNvPr id="15" name="Espace réservé du contenu 1"/>
          <p:cNvSpPr txBox="1">
            <a:spLocks/>
          </p:cNvSpPr>
          <p:nvPr/>
        </p:nvSpPr>
        <p:spPr>
          <a:xfrm>
            <a:off x="169327" y="2067952"/>
            <a:ext cx="8727371" cy="2923148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1800" dirty="0" smtClean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b="1" dirty="0" smtClean="0"/>
              <a:t>EOSC Future: SP8 walkthrough</a:t>
            </a:r>
            <a:endParaRPr lang="en-GB" b="1" dirty="0"/>
          </a:p>
          <a:p>
            <a:endParaRPr lang="en-GB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7160" y="4523644"/>
            <a:ext cx="601383" cy="60138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5164" y="4515204"/>
            <a:ext cx="964717" cy="64197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415" y="4488446"/>
            <a:ext cx="956610" cy="63658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0038" y="4505172"/>
            <a:ext cx="1199495" cy="60138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C1C90CF-3CAD-CA8C-D7CE-E2988929686A}"/>
              </a:ext>
            </a:extLst>
          </p:cNvPr>
          <p:cNvSpPr txBox="1"/>
          <p:nvPr/>
        </p:nvSpPr>
        <p:spPr>
          <a:xfrm>
            <a:off x="252415" y="1062288"/>
            <a:ext cx="3192749" cy="646331"/>
          </a:xfrm>
          <a:prstGeom prst="rect">
            <a:avLst/>
          </a:prstGeom>
          <a:noFill/>
          <a:ln w="38100">
            <a:solidFill>
              <a:srgbClr val="316D96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FR" dirty="0">
                <a:cs typeface="Futura Medium" panose="020B0602020204020303" pitchFamily="34" charset="-79"/>
              </a:rPr>
              <a:t>STEP 6:</a:t>
            </a:r>
          </a:p>
          <a:p>
            <a:pPr algn="ctr"/>
            <a:r>
              <a:rPr lang="en-FR" dirty="0">
                <a:cs typeface="Futura Medium" panose="020B0602020204020303" pitchFamily="34" charset="-79"/>
              </a:rPr>
              <a:t>Get data from Open Data </a:t>
            </a:r>
            <a:r>
              <a:rPr lang="en-FR" dirty="0" smtClean="0">
                <a:cs typeface="Futura Medium" panose="020B0602020204020303" pitchFamily="34" charset="-79"/>
              </a:rPr>
              <a:t>Bas</a:t>
            </a:r>
            <a:r>
              <a:rPr lang="en-US" dirty="0" smtClean="0">
                <a:cs typeface="Futura Medium" panose="020B0602020204020303" pitchFamily="34" charset="-79"/>
              </a:rPr>
              <a:t>e</a:t>
            </a:r>
            <a:endParaRPr lang="en-FR" dirty="0">
              <a:cs typeface="Futura Medium" panose="020B0602020204020303" pitchFamily="34" charset="-79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6539" y="2174983"/>
            <a:ext cx="2972004" cy="1797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015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space réservé du contenu 1"/>
          <p:cNvSpPr txBox="1">
            <a:spLocks/>
          </p:cNvSpPr>
          <p:nvPr/>
        </p:nvSpPr>
        <p:spPr>
          <a:xfrm>
            <a:off x="169327" y="2067952"/>
            <a:ext cx="8727371" cy="2923148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1800" dirty="0" smtClean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b="1" dirty="0" smtClean="0"/>
              <a:t>EOSC Future: SP8 walkthrough</a:t>
            </a:r>
            <a:endParaRPr lang="en-GB" b="1" dirty="0"/>
          </a:p>
          <a:p>
            <a:endParaRPr lang="en-GB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7160" y="4523644"/>
            <a:ext cx="601383" cy="60138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5164" y="4515204"/>
            <a:ext cx="964717" cy="64197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415" y="4488446"/>
            <a:ext cx="956610" cy="63658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0038" y="4505172"/>
            <a:ext cx="1199495" cy="60138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2357" y="1152535"/>
            <a:ext cx="3000794" cy="318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288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space réservé du contenu 1"/>
          <p:cNvSpPr txBox="1">
            <a:spLocks/>
          </p:cNvSpPr>
          <p:nvPr/>
        </p:nvSpPr>
        <p:spPr>
          <a:xfrm>
            <a:off x="169327" y="2067952"/>
            <a:ext cx="8727371" cy="2923148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1800" dirty="0" smtClean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b="1" dirty="0" smtClean="0"/>
              <a:t>EOSC Future: SP8 walkthrough</a:t>
            </a:r>
            <a:endParaRPr lang="en-GB" b="1" dirty="0"/>
          </a:p>
          <a:p>
            <a:endParaRPr lang="en-GB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7160" y="4523644"/>
            <a:ext cx="601383" cy="60138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5164" y="4515204"/>
            <a:ext cx="964717" cy="64197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415" y="4488446"/>
            <a:ext cx="956610" cy="63658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0038" y="4505172"/>
            <a:ext cx="1199495" cy="60138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70BA3F0-A190-EC32-FD32-4DF2825604B9}"/>
              </a:ext>
            </a:extLst>
          </p:cNvPr>
          <p:cNvSpPr txBox="1"/>
          <p:nvPr/>
        </p:nvSpPr>
        <p:spPr>
          <a:xfrm>
            <a:off x="234461" y="1086936"/>
            <a:ext cx="5471857" cy="2308324"/>
          </a:xfrm>
          <a:prstGeom prst="rect">
            <a:avLst/>
          </a:prstGeom>
          <a:noFill/>
          <a:ln w="38100">
            <a:solidFill>
              <a:srgbClr val="316D96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FR" dirty="0">
                <a:cs typeface="Futura Medium" panose="020B0602020204020303" pitchFamily="34" charset="-79"/>
              </a:rPr>
              <a:t>STEP 7:</a:t>
            </a:r>
          </a:p>
          <a:p>
            <a:pPr algn="ctr"/>
            <a:r>
              <a:rPr lang="en-FR" dirty="0">
                <a:cs typeface="Futura Medium" panose="020B0602020204020303" pitchFamily="34" charset="-79"/>
              </a:rPr>
              <a:t>Do modelling and analysis with simple commands</a:t>
            </a:r>
          </a:p>
          <a:p>
            <a:pPr algn="ctr"/>
            <a:r>
              <a:rPr lang="en-FR" dirty="0">
                <a:cs typeface="Futura Medium" panose="020B0602020204020303" pitchFamily="34" charset="-79"/>
              </a:rPr>
              <a:t> </a:t>
            </a:r>
          </a:p>
          <a:p>
            <a:pPr algn="ctr"/>
            <a:r>
              <a:rPr lang="en-US" dirty="0">
                <a:cs typeface="Futura Medium" panose="020B0602020204020303" pitchFamily="34" charset="-79"/>
              </a:rPr>
              <a:t>G</a:t>
            </a:r>
            <a:r>
              <a:rPr lang="en-FR" dirty="0" smtClean="0">
                <a:cs typeface="Futura Medium" panose="020B0602020204020303" pitchFamily="34" charset="-79"/>
              </a:rPr>
              <a:t>et </a:t>
            </a:r>
            <a:r>
              <a:rPr lang="en-FR" dirty="0">
                <a:cs typeface="Futura Medium" panose="020B0602020204020303" pitchFamily="34" charset="-79"/>
              </a:rPr>
              <a:t>comprehensive output </a:t>
            </a:r>
          </a:p>
          <a:p>
            <a:pPr algn="ctr"/>
            <a:endParaRPr lang="en-FR" dirty="0">
              <a:cs typeface="Futura Medium" panose="020B0602020204020303" pitchFamily="34" charset="-79"/>
            </a:endParaRPr>
          </a:p>
          <a:p>
            <a:pPr algn="ctr"/>
            <a:r>
              <a:rPr lang="en-US" dirty="0">
                <a:cs typeface="Futura Medium" panose="020B0602020204020303" pitchFamily="34" charset="-79"/>
              </a:rPr>
              <a:t>I</a:t>
            </a:r>
            <a:r>
              <a:rPr lang="en-FR" dirty="0" smtClean="0">
                <a:cs typeface="Futura Medium" panose="020B0602020204020303" pitchFamily="34" charset="-79"/>
              </a:rPr>
              <a:t>nteractive </a:t>
            </a:r>
            <a:r>
              <a:rPr lang="en-FR" dirty="0">
                <a:cs typeface="Futura Medium" panose="020B0602020204020303" pitchFamily="34" charset="-79"/>
              </a:rPr>
              <a:t>plotting </a:t>
            </a:r>
          </a:p>
          <a:p>
            <a:pPr algn="ctr"/>
            <a:endParaRPr lang="en-FR" dirty="0">
              <a:cs typeface="Futura Medium" panose="020B0602020204020303" pitchFamily="34" charset="-79"/>
            </a:endParaRPr>
          </a:p>
          <a:p>
            <a:pPr algn="ctr"/>
            <a:r>
              <a:rPr lang="en-US" dirty="0" smtClean="0">
                <a:cs typeface="Futura Medium" panose="020B0602020204020303" pitchFamily="34" charset="-79"/>
              </a:rPr>
              <a:t>S</a:t>
            </a:r>
            <a:r>
              <a:rPr lang="en-FR" dirty="0" smtClean="0">
                <a:cs typeface="Futura Medium" panose="020B0602020204020303" pitchFamily="34" charset="-79"/>
              </a:rPr>
              <a:t>ave </a:t>
            </a:r>
            <a:r>
              <a:rPr lang="en-FR" dirty="0">
                <a:cs typeface="Futura Medium" panose="020B0602020204020303" pitchFamily="34" charset="-79"/>
              </a:rPr>
              <a:t>the result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97DD41A-53D5-D69A-CCF7-1B888FF69E2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81547" y="808875"/>
            <a:ext cx="3074670" cy="4297680"/>
          </a:xfrm>
          <a:prstGeom prst="rect">
            <a:avLst/>
          </a:prstGeom>
          <a:ln w="38100">
            <a:solidFill>
              <a:srgbClr val="316D96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CEA1A5C-0820-2F2B-76EB-4F35CBC40F3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1808" y="3705089"/>
            <a:ext cx="4583906" cy="895826"/>
          </a:xfrm>
          <a:prstGeom prst="rect">
            <a:avLst/>
          </a:prstGeom>
          <a:ln w="38100">
            <a:solidFill>
              <a:srgbClr val="316D96"/>
            </a:solidFill>
          </a:ln>
        </p:spPr>
      </p:pic>
    </p:spTree>
    <p:extLst>
      <p:ext uri="{BB962C8B-B14F-4D97-AF65-F5344CB8AC3E}">
        <p14:creationId xmlns:p14="http://schemas.microsoft.com/office/powerpoint/2010/main" val="731888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space réservé du contenu 1"/>
          <p:cNvSpPr txBox="1">
            <a:spLocks/>
          </p:cNvSpPr>
          <p:nvPr/>
        </p:nvSpPr>
        <p:spPr>
          <a:xfrm>
            <a:off x="169327" y="2067952"/>
            <a:ext cx="8727371" cy="2923148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1800" dirty="0" smtClean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b="1" dirty="0" smtClean="0"/>
              <a:t>EOSC Future: </a:t>
            </a:r>
            <a:r>
              <a:rPr lang="en-US" b="1" dirty="0" smtClean="0"/>
              <a:t>To do</a:t>
            </a:r>
            <a:endParaRPr lang="en-GB" b="1" dirty="0"/>
          </a:p>
          <a:p>
            <a:endParaRPr lang="en-GB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7160" y="4523644"/>
            <a:ext cx="601383" cy="60138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5164" y="4515204"/>
            <a:ext cx="964717" cy="64197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415" y="4488446"/>
            <a:ext cx="956610" cy="63658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0038" y="4505172"/>
            <a:ext cx="1199495" cy="60138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209025" y="1432193"/>
            <a:ext cx="130035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Conclusions</a:t>
            </a:r>
          </a:p>
          <a:p>
            <a:r>
              <a:rPr lang="en-US" dirty="0" smtClean="0"/>
              <a:t>Challenges</a:t>
            </a:r>
          </a:p>
          <a:p>
            <a:r>
              <a:rPr lang="en-US" dirty="0" smtClean="0"/>
              <a:t>Work to do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0314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space réservé du contenu 1"/>
          <p:cNvSpPr txBox="1">
            <a:spLocks/>
          </p:cNvSpPr>
          <p:nvPr/>
        </p:nvSpPr>
        <p:spPr>
          <a:xfrm>
            <a:off x="169327" y="2067952"/>
            <a:ext cx="8727371" cy="2923148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1800" dirty="0" smtClean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b="1" dirty="0" smtClean="0"/>
              <a:t>Acknowledgments</a:t>
            </a:r>
            <a:endParaRPr lang="en-GB" b="1" dirty="0"/>
          </a:p>
          <a:p>
            <a:endParaRPr lang="en-GB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7160" y="4523644"/>
            <a:ext cx="601383" cy="60138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5164" y="4515204"/>
            <a:ext cx="964717" cy="64197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415" y="4488446"/>
            <a:ext cx="956610" cy="63658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0038" y="4505172"/>
            <a:ext cx="1199495" cy="601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646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440" y="1711678"/>
            <a:ext cx="3387088" cy="277249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1187" y="1477818"/>
            <a:ext cx="3239145" cy="3263228"/>
          </a:xfrm>
          <a:prstGeom prst="rect">
            <a:avLst/>
          </a:prstGeom>
        </p:spPr>
      </p:pic>
      <p:sp>
        <p:nvSpPr>
          <p:cNvPr id="15" name="Espace réservé du contenu 1"/>
          <p:cNvSpPr txBox="1">
            <a:spLocks/>
          </p:cNvSpPr>
          <p:nvPr/>
        </p:nvSpPr>
        <p:spPr>
          <a:xfrm>
            <a:off x="169327" y="2067952"/>
            <a:ext cx="8727371" cy="2923148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1800" dirty="0" smtClean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8"/>
          </p:nvPr>
        </p:nvSpPr>
        <p:spPr>
          <a:xfrm>
            <a:off x="153495" y="89744"/>
            <a:ext cx="8727371" cy="548559"/>
          </a:xfrm>
        </p:spPr>
        <p:txBody>
          <a:bodyPr/>
          <a:lstStyle/>
          <a:p>
            <a:r>
              <a:rPr lang="en-US" b="1" dirty="0" err="1" smtClean="0"/>
              <a:t>PaNOSC</a:t>
            </a:r>
            <a:r>
              <a:rPr lang="en-US" b="1" dirty="0" smtClean="0"/>
              <a:t>: What is it?</a:t>
            </a:r>
            <a:endParaRPr lang="en-GB" b="1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7160" y="4523644"/>
            <a:ext cx="601383" cy="60138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5164" y="4515204"/>
            <a:ext cx="964717" cy="64197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415" y="4488446"/>
            <a:ext cx="956610" cy="63658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0038" y="4505172"/>
            <a:ext cx="1199495" cy="60138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11320" y="754279"/>
            <a:ext cx="884338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- </a:t>
            </a:r>
            <a:r>
              <a:rPr lang="en-GB" b="1" dirty="0" smtClean="0"/>
              <a:t>Photon </a:t>
            </a:r>
            <a:r>
              <a:rPr lang="en-GB" b="1" dirty="0"/>
              <a:t>and Neutron Open Science </a:t>
            </a:r>
            <a:r>
              <a:rPr lang="en-GB" b="1" dirty="0" smtClean="0"/>
              <a:t>Cloud </a:t>
            </a:r>
            <a:r>
              <a:rPr lang="en-GB" dirty="0" smtClean="0"/>
              <a:t>(Grant no. 823852 in EU Horizon 2020 program)</a:t>
            </a:r>
          </a:p>
          <a:p>
            <a:r>
              <a:rPr lang="en-GB" dirty="0" smtClean="0"/>
              <a:t>- </a:t>
            </a:r>
            <a:r>
              <a:rPr lang="en-GB" dirty="0" err="1" smtClean="0"/>
              <a:t>ExPaNDS</a:t>
            </a:r>
            <a:r>
              <a:rPr lang="en-GB" dirty="0" smtClean="0"/>
              <a:t> (Grant no. 857641, </a:t>
            </a:r>
            <a:r>
              <a:rPr lang="en-GB" dirty="0" err="1" smtClean="0"/>
              <a:t>PaNOSC</a:t>
            </a:r>
            <a:r>
              <a:rPr lang="en-GB" dirty="0" smtClean="0"/>
              <a:t> complement for national facilities)</a:t>
            </a:r>
          </a:p>
          <a:p>
            <a:r>
              <a:rPr lang="en-GB" dirty="0" smtClean="0"/>
              <a:t>- Neutron (LENS) and synchrotron (LEAPS) facilities in Europe </a:t>
            </a:r>
            <a:endParaRPr lang="en-GB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4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space réservé du contenu 1"/>
          <p:cNvSpPr txBox="1">
            <a:spLocks/>
          </p:cNvSpPr>
          <p:nvPr/>
        </p:nvSpPr>
        <p:spPr>
          <a:xfrm>
            <a:off x="169327" y="2067952"/>
            <a:ext cx="8727371" cy="2923148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1800" dirty="0" smtClean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8"/>
          </p:nvPr>
        </p:nvSpPr>
        <p:spPr>
          <a:xfrm>
            <a:off x="153495" y="80508"/>
            <a:ext cx="8727371" cy="548559"/>
          </a:xfrm>
        </p:spPr>
        <p:txBody>
          <a:bodyPr/>
          <a:lstStyle/>
          <a:p>
            <a:r>
              <a:rPr lang="en-US" b="1" dirty="0" err="1"/>
              <a:t>PaNOSC</a:t>
            </a:r>
            <a:r>
              <a:rPr lang="en-US" b="1" dirty="0"/>
              <a:t>: What is it?</a:t>
            </a:r>
            <a:endParaRPr lang="en-GB" b="1" dirty="0"/>
          </a:p>
          <a:p>
            <a:endParaRPr lang="en-GB" b="1" dirty="0"/>
          </a:p>
          <a:p>
            <a:endParaRPr lang="en-GB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7160" y="4523644"/>
            <a:ext cx="601383" cy="60138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5164" y="4515204"/>
            <a:ext cx="964717" cy="64197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415" y="4488446"/>
            <a:ext cx="956610" cy="63658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0038" y="4505172"/>
            <a:ext cx="1199495" cy="60138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2285" y="969980"/>
            <a:ext cx="8550141" cy="156822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53495" y="789027"/>
            <a:ext cx="2724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3"/>
                </a:solidFill>
              </a:rPr>
              <a:t>Neutron science in Europe: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53495" y="2614504"/>
            <a:ext cx="2621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3"/>
                </a:solidFill>
              </a:rPr>
              <a:t>Photon science in Europe: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8422" y="3012946"/>
            <a:ext cx="13292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Impact" panose="020B0806030902050204" pitchFamily="34" charset="0"/>
              </a:rPr>
              <a:t>Since 1960s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0199" y="3476804"/>
            <a:ext cx="1983805" cy="111093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919874" y="2863591"/>
            <a:ext cx="2015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Impact" panose="020B0806030902050204" pitchFamily="34" charset="0"/>
              </a:rPr>
              <a:t>35000 researchers</a:t>
            </a:r>
            <a:endParaRPr lang="en-US" dirty="0">
              <a:latin typeface="Impact" panose="020B080603090205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833619" y="3380227"/>
            <a:ext cx="325281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Impact" panose="020B0806030902050204" pitchFamily="34" charset="0"/>
              </a:rPr>
              <a:t>19 </a:t>
            </a:r>
            <a:r>
              <a:rPr lang="en-US" dirty="0" smtClean="0">
                <a:latin typeface="Impact" panose="020B0806030902050204" pitchFamily="34" charset="0"/>
              </a:rPr>
              <a:t>facilities</a:t>
            </a:r>
            <a:endParaRPr lang="en-US" dirty="0">
              <a:latin typeface="Impact" panose="020B0806030902050204" pitchFamily="34" charset="0"/>
            </a:endParaRPr>
          </a:p>
          <a:p>
            <a:r>
              <a:rPr lang="en-US" dirty="0" smtClean="0">
                <a:latin typeface="Impact" panose="020B0806030902050204" pitchFamily="34" charset="0"/>
              </a:rPr>
              <a:t>&gt;300 end-stations</a:t>
            </a:r>
          </a:p>
          <a:p>
            <a:r>
              <a:rPr lang="en-US" dirty="0">
                <a:latin typeface="Impact" panose="020B0806030902050204" pitchFamily="34" charset="0"/>
              </a:rPr>
              <a:t>&gt;1 million hours beam </a:t>
            </a:r>
            <a:r>
              <a:rPr lang="en-US" dirty="0" smtClean="0">
                <a:latin typeface="Impact" panose="020B0806030902050204" pitchFamily="34" charset="0"/>
              </a:rPr>
              <a:t>time/year</a:t>
            </a:r>
            <a:endParaRPr lang="en-US" dirty="0">
              <a:latin typeface="Impact" panose="020B080603090205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52645" y="3566944"/>
            <a:ext cx="2553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Impact" panose="020B0806030902050204" pitchFamily="34" charset="0"/>
              </a:rPr>
              <a:t>5000+ publications/year</a:t>
            </a:r>
            <a:endParaRPr lang="en-US" dirty="0">
              <a:latin typeface="Impact" panose="020B0806030902050204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51476" y="4135840"/>
            <a:ext cx="15676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Impact" panose="020B0806030902050204" pitchFamily="34" charset="0"/>
              </a:rPr>
              <a:t>5 </a:t>
            </a:r>
            <a:r>
              <a:rPr lang="en-US" dirty="0">
                <a:latin typeface="Impact" panose="020B0806030902050204" pitchFamily="34" charset="0"/>
              </a:rPr>
              <a:t>Nobel </a:t>
            </a:r>
            <a:r>
              <a:rPr lang="en-US" dirty="0" smtClean="0">
                <a:latin typeface="Impact" panose="020B0806030902050204" pitchFamily="34" charset="0"/>
              </a:rPr>
              <a:t>prizes </a:t>
            </a:r>
            <a:endParaRPr lang="en-US" dirty="0"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4216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2828" y="793377"/>
            <a:ext cx="5267033" cy="3721828"/>
          </a:xfrm>
          <a:prstGeom prst="rect">
            <a:avLst/>
          </a:prstGeom>
        </p:spPr>
      </p:pic>
      <p:sp>
        <p:nvSpPr>
          <p:cNvPr id="15" name="Espace réservé du contenu 1"/>
          <p:cNvSpPr txBox="1">
            <a:spLocks/>
          </p:cNvSpPr>
          <p:nvPr/>
        </p:nvSpPr>
        <p:spPr>
          <a:xfrm>
            <a:off x="169327" y="2067952"/>
            <a:ext cx="8727371" cy="2923148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1800" dirty="0" smtClean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8"/>
          </p:nvPr>
        </p:nvSpPr>
        <p:spPr>
          <a:xfrm>
            <a:off x="153495" y="62036"/>
            <a:ext cx="8727371" cy="548559"/>
          </a:xfrm>
        </p:spPr>
        <p:txBody>
          <a:bodyPr/>
          <a:lstStyle/>
          <a:p>
            <a:r>
              <a:rPr lang="en-US" b="1" dirty="0" err="1" smtClean="0"/>
              <a:t>PaNOSC</a:t>
            </a:r>
            <a:r>
              <a:rPr lang="en-US" b="1" dirty="0" smtClean="0"/>
              <a:t>: The challenge of diversity</a:t>
            </a:r>
            <a:endParaRPr lang="en-GB" b="1" dirty="0"/>
          </a:p>
          <a:p>
            <a:endParaRPr lang="en-GB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7160" y="4523644"/>
            <a:ext cx="601383" cy="60138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5164" y="4515204"/>
            <a:ext cx="964717" cy="64197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415" y="4488446"/>
            <a:ext cx="956610" cy="63658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0038" y="4505172"/>
            <a:ext cx="1199495" cy="601383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98211" y="1130649"/>
            <a:ext cx="3955734" cy="3200876"/>
            <a:chOff x="98211" y="1259956"/>
            <a:chExt cx="3955734" cy="3200876"/>
          </a:xfrm>
        </p:grpSpPr>
        <p:sp>
          <p:nvSpPr>
            <p:cNvPr id="2" name="TextBox 1"/>
            <p:cNvSpPr txBox="1"/>
            <p:nvPr/>
          </p:nvSpPr>
          <p:spPr>
            <a:xfrm>
              <a:off x="98211" y="1259956"/>
              <a:ext cx="3955734" cy="32008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18288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dirty="0" smtClean="0"/>
                <a:t>Very diverse scientific communities</a:t>
              </a:r>
            </a:p>
            <a:p>
              <a:pPr marL="285750" indent="-18288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dirty="0" smtClean="0"/>
                <a:t>1000s of individual experiments</a:t>
              </a:r>
            </a:p>
            <a:p>
              <a:pPr marL="285750" indent="-18288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dirty="0" smtClean="0"/>
                <a:t>Data and metadata?</a:t>
              </a:r>
            </a:p>
            <a:p>
              <a:pPr marL="742939" lvl="1" indent="-18288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dirty="0" smtClean="0"/>
                <a:t>FAIR data</a:t>
              </a:r>
            </a:p>
            <a:p>
              <a:pPr marL="742939" lvl="1" indent="-18288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dirty="0" smtClean="0"/>
                <a:t>Instrument metadata</a:t>
              </a:r>
            </a:p>
            <a:p>
              <a:pPr marL="742939" lvl="1" indent="-18288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dirty="0" smtClean="0"/>
                <a:t>Experiment metadata</a:t>
              </a:r>
            </a:p>
            <a:p>
              <a:pPr marL="742939" lvl="1" indent="-18288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dirty="0" smtClean="0"/>
                <a:t>Sample metadata </a:t>
              </a:r>
            </a:p>
            <a:p>
              <a:pPr marL="742939" lvl="1" indent="-18288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dirty="0" smtClean="0"/>
                <a:t>Other characterization </a:t>
              </a:r>
            </a:p>
            <a:p>
              <a:pPr>
                <a:spcAft>
                  <a:spcPts val="600"/>
                </a:spcAft>
              </a:pPr>
              <a:endParaRPr lang="en-US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808030" y="2195726"/>
              <a:ext cx="449162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800" b="1" cap="none" spc="0" dirty="0" smtClean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solidFill>
                    <a:srgbClr val="92D050"/>
                  </a:solid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Segoe UI Emoji" panose="020B0502040204020203" pitchFamily="34" charset="0"/>
                  <a:ea typeface="Segoe UI Emoji" panose="020B0502040204020203" pitchFamily="34" charset="0"/>
                </a:rPr>
                <a:t>✓</a:t>
              </a:r>
              <a:endParaRPr lang="en-US" sz="28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92D05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2874830" y="2532849"/>
              <a:ext cx="449162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800" b="1" cap="none" spc="0" dirty="0" smtClean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solidFill>
                    <a:srgbClr val="92D050"/>
                  </a:solid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Segoe UI Emoji" panose="020B0502040204020203" pitchFamily="34" charset="0"/>
                  <a:ea typeface="Segoe UI Emoji" panose="020B0502040204020203" pitchFamily="34" charset="0"/>
                </a:rPr>
                <a:t>✓</a:t>
              </a:r>
              <a:endParaRPr lang="en-US" sz="28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92D05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2889429" y="2882631"/>
              <a:ext cx="449162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800" b="1" cap="none" spc="0" dirty="0" smtClean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solidFill>
                    <a:srgbClr val="92D050"/>
                  </a:solid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Segoe UI Emoji" panose="020B0502040204020203" pitchFamily="34" charset="0"/>
                  <a:ea typeface="Segoe UI Emoji" panose="020B0502040204020203" pitchFamily="34" charset="0"/>
                </a:rPr>
                <a:t>✓</a:t>
              </a:r>
              <a:endParaRPr lang="en-US" sz="28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92D05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3162336" y="2913408"/>
              <a:ext cx="471603" cy="46166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400" b="1" cap="none" spc="0" dirty="0" smtClean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solidFill>
                    <a:srgbClr val="FFFF00"/>
                  </a:solid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Segoe UI Emoji" panose="020B0502040204020203" pitchFamily="34" charset="0"/>
                  <a:ea typeface="Segoe UI Emoji" panose="020B0502040204020203" pitchFamily="34" charset="0"/>
                </a:rPr>
                <a:t>❔</a:t>
              </a:r>
              <a:endParaRPr lang="en-US" sz="2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2518099" y="3296785"/>
              <a:ext cx="471603" cy="46166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400" b="1" cap="none" spc="0" dirty="0" smtClean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solidFill>
                    <a:srgbClr val="FFFF00"/>
                  </a:solid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Segoe UI Emoji" panose="020B0502040204020203" pitchFamily="34" charset="0"/>
                  <a:ea typeface="Segoe UI Emoji" panose="020B0502040204020203" pitchFamily="34" charset="0"/>
                </a:rPr>
                <a:t>❔</a:t>
              </a:r>
              <a:endParaRPr lang="en-US" sz="2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2784980" y="3310592"/>
              <a:ext cx="599844" cy="46166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400" b="1" cap="none" spc="0" dirty="0" smtClean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solidFill>
                    <a:srgbClr val="FF0000"/>
                  </a:solid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Segoe UI Emoji" panose="020B0502040204020203" pitchFamily="34" charset="0"/>
                  <a:ea typeface="Segoe UI Emoji" panose="020B0502040204020203" pitchFamily="34" charset="0"/>
                </a:rPr>
                <a:t>✖</a:t>
              </a:r>
              <a:endParaRPr lang="en-US" sz="2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2918908" y="3684662"/>
              <a:ext cx="599844" cy="46166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400" b="1" cap="none" spc="0" dirty="0" smtClean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solidFill>
                    <a:srgbClr val="FF0000"/>
                  </a:solid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Segoe UI Emoji" panose="020B0502040204020203" pitchFamily="34" charset="0"/>
                  <a:ea typeface="Segoe UI Emoji" panose="020B0502040204020203" pitchFamily="34" charset="0"/>
                </a:rPr>
                <a:t>✖</a:t>
              </a:r>
              <a:endParaRPr lang="en-US" sz="2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42691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space réservé du contenu 1"/>
          <p:cNvSpPr txBox="1">
            <a:spLocks/>
          </p:cNvSpPr>
          <p:nvPr/>
        </p:nvSpPr>
        <p:spPr>
          <a:xfrm>
            <a:off x="169327" y="2067952"/>
            <a:ext cx="8727371" cy="2923148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1800" dirty="0" smtClean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b="1" dirty="0" smtClean="0"/>
              <a:t>EOSC Future: Scientific project</a:t>
            </a:r>
            <a:endParaRPr lang="en-GB" b="1" dirty="0"/>
          </a:p>
          <a:p>
            <a:endParaRPr lang="en-GB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7160" y="4523644"/>
            <a:ext cx="601383" cy="60138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5164" y="4515204"/>
            <a:ext cx="964717" cy="64197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415" y="4488446"/>
            <a:ext cx="956610" cy="63658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0038" y="4505172"/>
            <a:ext cx="1199495" cy="60138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69454" y="859043"/>
            <a:ext cx="76785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Focus in a single technique: Small Angle (Neutron/X-ray) Scattering (SANS/SAXS)</a:t>
            </a:r>
          </a:p>
          <a:p>
            <a:r>
              <a:rPr lang="en-US" dirty="0" smtClean="0"/>
              <a:t>and a single problem: Conformation of proteins and macromolecular complexes.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471" y="1568866"/>
            <a:ext cx="4072469" cy="277022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1904" y="1661462"/>
            <a:ext cx="3124830" cy="265790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505000" y="4349946"/>
            <a:ext cx="24511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Tian et al, Food hydrocolloids (2020)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239425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space réservé du contenu 1"/>
          <p:cNvSpPr txBox="1">
            <a:spLocks/>
          </p:cNvSpPr>
          <p:nvPr/>
        </p:nvSpPr>
        <p:spPr>
          <a:xfrm>
            <a:off x="169327" y="2067952"/>
            <a:ext cx="8727371" cy="2923148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1800" dirty="0" smtClean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b="1" dirty="0" smtClean="0"/>
              <a:t>EOSC Future: Scientific project</a:t>
            </a:r>
            <a:endParaRPr lang="en-GB" b="1" dirty="0"/>
          </a:p>
          <a:p>
            <a:endParaRPr lang="en-GB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7160" y="4523644"/>
            <a:ext cx="601383" cy="60138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5164" y="4515204"/>
            <a:ext cx="964717" cy="64197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415" y="4488446"/>
            <a:ext cx="956610" cy="63658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0038" y="4505172"/>
            <a:ext cx="1199495" cy="60138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52415" y="768251"/>
            <a:ext cx="86729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Create simple workflow allowing non-expert users to examine with SANS/SAXS data of biological samples, collected at neutron and synchrotron facilities.</a:t>
            </a:r>
            <a:endParaRPr lang="en-US" dirty="0"/>
          </a:p>
        </p:txBody>
      </p:sp>
      <p:graphicFrame>
        <p:nvGraphicFramePr>
          <p:cNvPr id="12" name="Table 41">
            <a:extLst>
              <a:ext uri="{FF2B5EF4-FFF2-40B4-BE49-F238E27FC236}">
                <a16:creationId xmlns:a16="http://schemas.microsoft.com/office/drawing/2014/main" id="{30B5B0D5-B8C5-19B3-163F-E23A7C6183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5408917"/>
              </p:ext>
            </p:extLst>
          </p:nvPr>
        </p:nvGraphicFramePr>
        <p:xfrm>
          <a:off x="252415" y="1458206"/>
          <a:ext cx="8672945" cy="3037395"/>
        </p:xfrm>
        <a:graphic>
          <a:graphicData uri="http://schemas.openxmlformats.org/drawingml/2006/table">
            <a:tbl>
              <a:tblPr firstRow="1" bandRow="1"/>
              <a:tblGrid>
                <a:gridCol w="1343726">
                  <a:extLst>
                    <a:ext uri="{9D8B030D-6E8A-4147-A177-3AD203B41FA5}">
                      <a16:colId xmlns:a16="http://schemas.microsoft.com/office/drawing/2014/main" val="2377973270"/>
                    </a:ext>
                  </a:extLst>
                </a:gridCol>
                <a:gridCol w="1545026">
                  <a:extLst>
                    <a:ext uri="{9D8B030D-6E8A-4147-A177-3AD203B41FA5}">
                      <a16:colId xmlns:a16="http://schemas.microsoft.com/office/drawing/2014/main" val="616192930"/>
                    </a:ext>
                  </a:extLst>
                </a:gridCol>
                <a:gridCol w="4944085">
                  <a:extLst>
                    <a:ext uri="{9D8B030D-6E8A-4147-A177-3AD203B41FA5}">
                      <a16:colId xmlns:a16="http://schemas.microsoft.com/office/drawing/2014/main" val="275923187"/>
                    </a:ext>
                  </a:extLst>
                </a:gridCol>
                <a:gridCol w="840108">
                  <a:extLst>
                    <a:ext uri="{9D8B030D-6E8A-4147-A177-3AD203B41FA5}">
                      <a16:colId xmlns:a16="http://schemas.microsoft.com/office/drawing/2014/main" val="3369452207"/>
                    </a:ext>
                  </a:extLst>
                </a:gridCol>
              </a:tblGrid>
              <a:tr h="429942">
                <a:tc>
                  <a:txBody>
                    <a:bodyPr/>
                    <a:lstStyle>
                      <a:lvl1pPr marL="0" algn="l" defTabSz="457143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143" algn="l" defTabSz="457143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286" algn="l" defTabSz="457143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430" algn="l" defTabSz="457143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573" algn="l" defTabSz="457143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5718" algn="l" defTabSz="457143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2858" algn="l" defTabSz="457143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000" algn="l" defTabSz="457143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143" algn="l" defTabSz="457143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FR" sz="1200" dirty="0">
                          <a:latin typeface="Futura Medium" panose="020B0602020204020303" pitchFamily="34" charset="-79"/>
                          <a:cs typeface="Futura Medium" panose="020B0602020204020303" pitchFamily="34" charset="-79"/>
                        </a:rPr>
                        <a:t>Action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6D96"/>
                    </a:solidFill>
                  </a:tcPr>
                </a:tc>
                <a:tc>
                  <a:txBody>
                    <a:bodyPr/>
                    <a:lstStyle>
                      <a:lvl1pPr marL="0" algn="l" defTabSz="457143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143" algn="l" defTabSz="457143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286" algn="l" defTabSz="457143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430" algn="l" defTabSz="457143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573" algn="l" defTabSz="457143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5718" algn="l" defTabSz="457143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2858" algn="l" defTabSz="457143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000" algn="l" defTabSz="457143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143" algn="l" defTabSz="457143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FR" sz="1200" dirty="0">
                          <a:latin typeface="Futura Medium" panose="020B0602020204020303" pitchFamily="34" charset="-79"/>
                          <a:cs typeface="Futura Medium" panose="020B0602020204020303" pitchFamily="34" charset="-79"/>
                        </a:rPr>
                        <a:t>Steps to be covered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6D96"/>
                    </a:solidFill>
                  </a:tcPr>
                </a:tc>
                <a:tc>
                  <a:txBody>
                    <a:bodyPr/>
                    <a:lstStyle>
                      <a:lvl1pPr marL="0" algn="l" defTabSz="457143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143" algn="l" defTabSz="457143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286" algn="l" defTabSz="457143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430" algn="l" defTabSz="457143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573" algn="l" defTabSz="457143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5718" algn="l" defTabSz="457143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2858" algn="l" defTabSz="457143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000" algn="l" defTabSz="457143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143" algn="l" defTabSz="457143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FR" sz="1200" dirty="0">
                          <a:latin typeface="Futura Medium" panose="020B0602020204020303" pitchFamily="34" charset="-79"/>
                          <a:cs typeface="Futura Medium" panose="020B0602020204020303" pitchFamily="34" charset="-79"/>
                        </a:rPr>
                        <a:t>Comments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6D96"/>
                    </a:solidFill>
                  </a:tcPr>
                </a:tc>
                <a:tc>
                  <a:txBody>
                    <a:bodyPr/>
                    <a:lstStyle>
                      <a:lvl1pPr marL="0" algn="l" defTabSz="457143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143" algn="l" defTabSz="457143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286" algn="l" defTabSz="457143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430" algn="l" defTabSz="457143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573" algn="l" defTabSz="457143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5718" algn="l" defTabSz="457143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2858" algn="l" defTabSz="457143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000" algn="l" defTabSz="457143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143" algn="l" defTabSz="457143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FR" sz="1200" dirty="0">
                          <a:latin typeface="Futura Medium" panose="020B0602020204020303" pitchFamily="34" charset="-79"/>
                          <a:cs typeface="Futura Medium" panose="020B0602020204020303" pitchFamily="34" charset="-79"/>
                        </a:rPr>
                        <a:t>Final solution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6D9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3242361"/>
                  </a:ext>
                </a:extLst>
              </a:tr>
              <a:tr h="429942">
                <a:tc rowSpan="3">
                  <a:txBody>
                    <a:bodyPr/>
                    <a:lstStyle>
                      <a:lvl1pPr marL="0" algn="l" defTabSz="45714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143" algn="l" defTabSz="45714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286" algn="l" defTabSz="45714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430" algn="l" defTabSz="45714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573" algn="l" defTabSz="45714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5718" algn="l" defTabSz="45714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2858" algn="l" defTabSz="45714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000" algn="l" defTabSz="45714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143" algn="l" defTabSz="45714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1200" dirty="0">
                          <a:latin typeface="Futura Medium" panose="020B0602020204020303" pitchFamily="34" charset="-79"/>
                          <a:cs typeface="Futura Medium" panose="020B0602020204020303" pitchFamily="34" charset="-79"/>
                        </a:rPr>
                        <a:t>Full workflow</a:t>
                      </a:r>
                      <a:endParaRPr lang="en-FR" sz="1200" dirty="0">
                        <a:latin typeface="Futura Medium" panose="020B0602020204020303" pitchFamily="34" charset="-79"/>
                        <a:cs typeface="Futura Medium" panose="020B0602020204020303" pitchFamily="34" charset="-79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14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143" algn="l" defTabSz="45714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286" algn="l" defTabSz="45714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430" algn="l" defTabSz="45714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573" algn="l" defTabSz="45714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5718" algn="l" defTabSz="45714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2858" algn="l" defTabSz="45714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000" algn="l" defTabSz="45714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143" algn="l" defTabSz="45714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200" dirty="0">
                          <a:latin typeface="Futura Medium" panose="020B0602020204020303" pitchFamily="34" charset="-79"/>
                          <a:cs typeface="Futura Medium" panose="020B0602020204020303" pitchFamily="34" charset="-79"/>
                        </a:rPr>
                        <a:t>D</a:t>
                      </a:r>
                      <a:r>
                        <a:rPr lang="en-FR" sz="1200" dirty="0">
                          <a:latin typeface="Futura Medium" panose="020B0602020204020303" pitchFamily="34" charset="-79"/>
                          <a:cs typeface="Futura Medium" panose="020B0602020204020303" pitchFamily="34" charset="-79"/>
                        </a:rPr>
                        <a:t>ata reduction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14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143" algn="l" defTabSz="45714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286" algn="l" defTabSz="45714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430" algn="l" defTabSz="45714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573" algn="l" defTabSz="45714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5718" algn="l" defTabSz="45714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2858" algn="l" defTabSz="45714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000" algn="l" defTabSz="45714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143" algn="l" defTabSz="45714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1200" dirty="0">
                          <a:latin typeface="Futura Medium" panose="020B0602020204020303" pitchFamily="34" charset="-79"/>
                          <a:cs typeface="Futura Medium" panose="020B0602020204020303" pitchFamily="34" charset="-79"/>
                        </a:rPr>
                        <a:t>Too broad variety of instruments and data reduction algorithms even within one facility</a:t>
                      </a:r>
                      <a:endParaRPr lang="en-FR" sz="1200" dirty="0">
                        <a:latin typeface="Futura Medium" panose="020B0602020204020303" pitchFamily="34" charset="-79"/>
                        <a:cs typeface="Futura Medium" panose="020B0602020204020303" pitchFamily="34" charset="-79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14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143" algn="l" defTabSz="45714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286" algn="l" defTabSz="45714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430" algn="l" defTabSz="45714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573" algn="l" defTabSz="45714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5718" algn="l" defTabSz="45714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2858" algn="l" defTabSz="45714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000" algn="l" defTabSz="45714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143" algn="l" defTabSz="45714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FR" sz="1200" dirty="0">
                          <a:latin typeface="Futura Medium" panose="020B0602020204020303" pitchFamily="34" charset="-79"/>
                          <a:cs typeface="Futura Medium" panose="020B0602020204020303" pitchFamily="34" charset="-79"/>
                        </a:rPr>
                        <a:t>❌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9461078"/>
                  </a:ext>
                </a:extLst>
              </a:tr>
              <a:tr h="303285">
                <a:tc vMerge="1">
                  <a:txBody>
                    <a:bodyPr/>
                    <a:lstStyle/>
                    <a:p>
                      <a:endParaRPr lang="en-FR" dirty="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45714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143" algn="l" defTabSz="45714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286" algn="l" defTabSz="45714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430" algn="l" defTabSz="45714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573" algn="l" defTabSz="45714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5718" algn="l" defTabSz="45714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2858" algn="l" defTabSz="45714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000" algn="l" defTabSz="45714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143" algn="l" defTabSz="45714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FR" sz="1200" dirty="0">
                          <a:latin typeface="Futura Medium" panose="020B0602020204020303" pitchFamily="34" charset="-79"/>
                          <a:cs typeface="Futura Medium" panose="020B0602020204020303" pitchFamily="34" charset="-79"/>
                        </a:rPr>
                        <a:t>Modelling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14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143" algn="l" defTabSz="45714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286" algn="l" defTabSz="45714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430" algn="l" defTabSz="45714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573" algn="l" defTabSz="45714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5718" algn="l" defTabSz="45714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2858" algn="l" defTabSz="45714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000" algn="l" defTabSz="45714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143" algn="l" defTabSz="45714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200" dirty="0">
                          <a:latin typeface="Futura Medium" panose="020B0602020204020303" pitchFamily="34" charset="-79"/>
                          <a:cs typeface="Futura Medium" panose="020B0602020204020303" pitchFamily="34" charset="-79"/>
                        </a:rPr>
                        <a:t>O</a:t>
                      </a:r>
                      <a:r>
                        <a:rPr lang="en-FR" sz="1200" dirty="0">
                          <a:latin typeface="Futura Medium" panose="020B0602020204020303" pitchFamily="34" charset="-79"/>
                          <a:cs typeface="Futura Medium" panose="020B0602020204020303" pitchFamily="34" charset="-79"/>
                        </a:rPr>
                        <a:t>pen source software: IMP, Inria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14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143" algn="l" defTabSz="45714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286" algn="l" defTabSz="45714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430" algn="l" defTabSz="45714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573" algn="l" defTabSz="45714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5718" algn="l" defTabSz="45714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2858" algn="l" defTabSz="45714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000" algn="l" defTabSz="45714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143" algn="l" defTabSz="45714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FR" sz="1200" dirty="0">
                          <a:latin typeface="Futura Medium" panose="020B0602020204020303" pitchFamily="34" charset="-79"/>
                          <a:cs typeface="Futura Medium" panose="020B0602020204020303" pitchFamily="34" charset="-79"/>
                        </a:rPr>
                        <a:t>✅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338500"/>
                  </a:ext>
                </a:extLst>
              </a:tr>
              <a:tr h="303285">
                <a:tc vMerge="1">
                  <a:txBody>
                    <a:bodyPr/>
                    <a:lstStyle/>
                    <a:p>
                      <a:endParaRPr lang="en-FR" dirty="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45714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143" algn="l" defTabSz="45714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286" algn="l" defTabSz="45714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430" algn="l" defTabSz="45714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573" algn="l" defTabSz="45714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5718" algn="l" defTabSz="45714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2858" algn="l" defTabSz="45714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000" algn="l" defTabSz="45714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143" algn="l" defTabSz="45714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FR" sz="1200" dirty="0">
                          <a:latin typeface="Futura Medium" panose="020B0602020204020303" pitchFamily="34" charset="-79"/>
                          <a:cs typeface="Futura Medium" panose="020B0602020204020303" pitchFamily="34" charset="-79"/>
                        </a:rPr>
                        <a:t>Data analysis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14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143" algn="l" defTabSz="45714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286" algn="l" defTabSz="45714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430" algn="l" defTabSz="45714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573" algn="l" defTabSz="45714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5718" algn="l" defTabSz="45714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2858" algn="l" defTabSz="45714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000" algn="l" defTabSz="45714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143" algn="l" defTabSz="45714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FR" sz="1200" dirty="0">
                          <a:latin typeface="Futura Medium" panose="020B0602020204020303" pitchFamily="34" charset="-79"/>
                          <a:cs typeface="Futura Medium" panose="020B0602020204020303" pitchFamily="34" charset="-79"/>
                        </a:rPr>
                        <a:t>Open source software: IMP, Inria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14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143" algn="l" defTabSz="45714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286" algn="l" defTabSz="45714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430" algn="l" defTabSz="45714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573" algn="l" defTabSz="45714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5718" algn="l" defTabSz="45714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2858" algn="l" defTabSz="45714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000" algn="l" defTabSz="45714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143" algn="l" defTabSz="45714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FR" sz="1200" dirty="0">
                          <a:latin typeface="Futura Medium" panose="020B0602020204020303" pitchFamily="34" charset="-79"/>
                          <a:cs typeface="Futura Medium" panose="020B0602020204020303" pitchFamily="34" charset="-79"/>
                        </a:rPr>
                        <a:t>✅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2035799"/>
                  </a:ext>
                </a:extLst>
              </a:tr>
              <a:tr h="303285">
                <a:tc rowSpan="3">
                  <a:txBody>
                    <a:bodyPr/>
                    <a:lstStyle>
                      <a:lvl1pPr marL="0" algn="l" defTabSz="45714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143" algn="l" defTabSz="45714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286" algn="l" defTabSz="45714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430" algn="l" defTabSz="45714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573" algn="l" defTabSz="45714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5718" algn="l" defTabSz="45714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2858" algn="l" defTabSz="45714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000" algn="l" defTabSz="45714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143" algn="l" defTabSz="45714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FR" sz="1200" dirty="0">
                          <a:latin typeface="Futura Medium" panose="020B0602020204020303" pitchFamily="34" charset="-79"/>
                          <a:cs typeface="Futura Medium" panose="020B0602020204020303" pitchFamily="34" charset="-79"/>
                        </a:rPr>
                        <a:t>Access to the data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14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143" algn="l" defTabSz="45714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286" algn="l" defTabSz="45714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430" algn="l" defTabSz="45714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573" algn="l" defTabSz="45714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5718" algn="l" defTabSz="45714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2858" algn="l" defTabSz="45714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000" algn="l" defTabSz="45714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143" algn="l" defTabSz="45714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FR" sz="1200" dirty="0">
                          <a:latin typeface="Futura Medium" panose="020B0602020204020303" pitchFamily="34" charset="-79"/>
                          <a:cs typeface="Futura Medium" panose="020B0602020204020303" pitchFamily="34" charset="-79"/>
                        </a:rPr>
                        <a:t>RSCB data bank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14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143" algn="l" defTabSz="45714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286" algn="l" defTabSz="45714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430" algn="l" defTabSz="45714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573" algn="l" defTabSz="45714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5718" algn="l" defTabSz="45714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2858" algn="l" defTabSz="45714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000" algn="l" defTabSz="45714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143" algn="l" defTabSz="45714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FR" sz="1200" dirty="0">
                          <a:latin typeface="Futura Medium" panose="020B0602020204020303" pitchFamily="34" charset="-79"/>
                          <a:cs typeface="Futura Medium" panose="020B0602020204020303" pitchFamily="34" charset="-79"/>
                        </a:rPr>
                        <a:t>Input: https://www.rcsb.org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14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143" algn="l" defTabSz="45714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286" algn="l" defTabSz="45714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430" algn="l" defTabSz="45714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573" algn="l" defTabSz="45714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5718" algn="l" defTabSz="45714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2858" algn="l" defTabSz="45714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000" algn="l" defTabSz="45714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143" algn="l" defTabSz="45714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FR" sz="1200" dirty="0">
                          <a:latin typeface="Futura Medium" panose="020B0602020204020303" pitchFamily="34" charset="-79"/>
                          <a:cs typeface="Futura Medium" panose="020B0602020204020303" pitchFamily="34" charset="-79"/>
                        </a:rPr>
                        <a:t>✅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6991076"/>
                  </a:ext>
                </a:extLst>
              </a:tr>
              <a:tr h="303285">
                <a:tc vMerge="1">
                  <a:txBody>
                    <a:bodyPr/>
                    <a:lstStyle/>
                    <a:p>
                      <a:endParaRPr lang="en-FR" dirty="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45714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143" algn="l" defTabSz="45714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286" algn="l" defTabSz="45714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430" algn="l" defTabSz="45714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573" algn="l" defTabSz="45714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5718" algn="l" defTabSz="45714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2858" algn="l" defTabSz="45714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000" algn="l" defTabSz="45714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143" algn="l" defTabSz="45714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FR" sz="1200" dirty="0">
                          <a:latin typeface="Futura Medium" panose="020B0602020204020303" pitchFamily="34" charset="-79"/>
                          <a:cs typeface="Futura Medium" panose="020B0602020204020303" pitchFamily="34" charset="-79"/>
                        </a:rPr>
                        <a:t>SASBDB data base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14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143" algn="l" defTabSz="45714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286" algn="l" defTabSz="45714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430" algn="l" defTabSz="45714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573" algn="l" defTabSz="45714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5718" algn="l" defTabSz="45714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2858" algn="l" defTabSz="45714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000" algn="l" defTabSz="45714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143" algn="l" defTabSz="45714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FR" sz="1200" dirty="0">
                          <a:latin typeface="Futura Medium" panose="020B0602020204020303" pitchFamily="34" charset="-79"/>
                          <a:cs typeface="Futura Medium" panose="020B0602020204020303" pitchFamily="34" charset="-79"/>
                        </a:rPr>
                        <a:t>Input: https://www.sasbdb.org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14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143" algn="l" defTabSz="45714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286" algn="l" defTabSz="45714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430" algn="l" defTabSz="45714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573" algn="l" defTabSz="45714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5718" algn="l" defTabSz="45714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2858" algn="l" defTabSz="45714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000" algn="l" defTabSz="45714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143" algn="l" defTabSz="45714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FR" sz="1200" dirty="0">
                          <a:latin typeface="Futura Medium" panose="020B0602020204020303" pitchFamily="34" charset="-79"/>
                          <a:cs typeface="Futura Medium" panose="020B0602020204020303" pitchFamily="34" charset="-79"/>
                        </a:rPr>
                        <a:t>✅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0986280"/>
                  </a:ext>
                </a:extLst>
              </a:tr>
              <a:tr h="303285">
                <a:tc vMerge="1">
                  <a:txBody>
                    <a:bodyPr/>
                    <a:lstStyle/>
                    <a:p>
                      <a:endParaRPr lang="en-FR" dirty="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45714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143" algn="l" defTabSz="45714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286" algn="l" defTabSz="45714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430" algn="l" defTabSz="45714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573" algn="l" defTabSz="45714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5718" algn="l" defTabSz="45714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2858" algn="l" defTabSz="45714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000" algn="l" defTabSz="45714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143" algn="l" defTabSz="45714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FR" sz="1200" dirty="0">
                          <a:latin typeface="Futura Medium" panose="020B0602020204020303" pitchFamily="34" charset="-79"/>
                          <a:cs typeface="Futura Medium" panose="020B0602020204020303" pitchFamily="34" charset="-79"/>
                        </a:rPr>
                        <a:t>Original data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14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143" algn="l" defTabSz="45714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286" algn="l" defTabSz="45714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430" algn="l" defTabSz="45714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573" algn="l" defTabSz="45714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5718" algn="l" defTabSz="45714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2858" algn="l" defTabSz="45714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000" algn="l" defTabSz="45714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143" algn="l" defTabSz="45714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FR" sz="1200" dirty="0">
                          <a:latin typeface="Futura Medium" panose="020B0602020204020303" pitchFamily="34" charset="-79"/>
                          <a:cs typeface="Futura Medium" panose="020B0602020204020303" pitchFamily="34" charset="-79"/>
                        </a:rPr>
                        <a:t>Input from the user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14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143" algn="l" defTabSz="45714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286" algn="l" defTabSz="45714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430" algn="l" defTabSz="45714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573" algn="l" defTabSz="45714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5718" algn="l" defTabSz="45714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2858" algn="l" defTabSz="45714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000" algn="l" defTabSz="45714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143" algn="l" defTabSz="45714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FR" sz="1200" dirty="0">
                          <a:latin typeface="Futura Medium" panose="020B0602020204020303" pitchFamily="34" charset="-79"/>
                          <a:cs typeface="Futura Medium" panose="020B0602020204020303" pitchFamily="34" charset="-79"/>
                        </a:rPr>
                        <a:t>✅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7073010"/>
                  </a:ext>
                </a:extLst>
              </a:tr>
              <a:tr h="303285">
                <a:tc rowSpan="2">
                  <a:txBody>
                    <a:bodyPr/>
                    <a:lstStyle>
                      <a:lvl1pPr marL="0" algn="l" defTabSz="45714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143" algn="l" defTabSz="45714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286" algn="l" defTabSz="45714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430" algn="l" defTabSz="45714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573" algn="l" defTabSz="45714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5718" algn="l" defTabSz="45714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2858" algn="l" defTabSz="45714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000" algn="l" defTabSz="45714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143" algn="l" defTabSz="45714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FR" sz="1200" dirty="0">
                          <a:latin typeface="Futura Medium" panose="020B0602020204020303" pitchFamily="34" charset="-79"/>
                          <a:cs typeface="Futura Medium" panose="020B0602020204020303" pitchFamily="34" charset="-79"/>
                        </a:rPr>
                        <a:t>Access to the workflow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14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143" algn="l" defTabSz="45714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286" algn="l" defTabSz="45714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430" algn="l" defTabSz="45714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573" algn="l" defTabSz="45714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5718" algn="l" defTabSz="45714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2858" algn="l" defTabSz="45714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000" algn="l" defTabSz="45714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143" algn="l" defTabSz="45714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FR" sz="1200" dirty="0">
                          <a:latin typeface="Futura Medium" panose="020B0602020204020303" pitchFamily="34" charset="-79"/>
                          <a:cs typeface="Futura Medium" panose="020B0602020204020303" pitchFamily="34" charset="-79"/>
                        </a:rPr>
                        <a:t>VISA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14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143" algn="l" defTabSz="45714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286" algn="l" defTabSz="45714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430" algn="l" defTabSz="45714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573" algn="l" defTabSz="45714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5718" algn="l" defTabSz="45714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2858" algn="l" defTabSz="45714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000" algn="l" defTabSz="45714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143" algn="l" defTabSz="45714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FR" sz="1200" dirty="0">
                          <a:latin typeface="Futura Medium" panose="020B0602020204020303" pitchFamily="34" charset="-79"/>
                          <a:cs typeface="Futura Medium" panose="020B0602020204020303" pitchFamily="34" charset="-79"/>
                        </a:rPr>
                        <a:t>Individual access for each facility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14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143" algn="l" defTabSz="45714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286" algn="l" defTabSz="45714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430" algn="l" defTabSz="45714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573" algn="l" defTabSz="45714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5718" algn="l" defTabSz="45714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2858" algn="l" defTabSz="45714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000" algn="l" defTabSz="45714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143" algn="l" defTabSz="45714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FR" sz="1200" dirty="0">
                          <a:latin typeface="Futura Medium" panose="020B0602020204020303" pitchFamily="34" charset="-79"/>
                          <a:cs typeface="Futura Medium" panose="020B0602020204020303" pitchFamily="34" charset="-79"/>
                        </a:rPr>
                        <a:t>✅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9104425"/>
                  </a:ext>
                </a:extLst>
              </a:tr>
              <a:tr h="303285">
                <a:tc vMerge="1">
                  <a:txBody>
                    <a:bodyPr/>
                    <a:lstStyle/>
                    <a:p>
                      <a:endParaRPr lang="en-FR" dirty="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45714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143" algn="l" defTabSz="45714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286" algn="l" defTabSz="45714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430" algn="l" defTabSz="45714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573" algn="l" defTabSz="45714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5718" algn="l" defTabSz="45714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2858" algn="l" defTabSz="45714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000" algn="l" defTabSz="45714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143" algn="l" defTabSz="45714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FR" sz="1200" dirty="0">
                          <a:latin typeface="Futura Medium" panose="020B0602020204020303" pitchFamily="34" charset="-79"/>
                          <a:cs typeface="Futura Medium" panose="020B0602020204020303" pitchFamily="34" charset="-79"/>
                        </a:rPr>
                        <a:t>EGI Notebook</a:t>
                      </a: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14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143" algn="l" defTabSz="45714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286" algn="l" defTabSz="45714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430" algn="l" defTabSz="45714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573" algn="l" defTabSz="45714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5718" algn="l" defTabSz="45714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2858" algn="l" defTabSz="45714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000" algn="l" defTabSz="45714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143" algn="l" defTabSz="45714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FR" sz="1200" dirty="0">
                          <a:latin typeface="Futura Medium" panose="020B0602020204020303" pitchFamily="34" charset="-79"/>
                          <a:cs typeface="Futura Medium" panose="020B0602020204020303" pitchFamily="34" charset="-79"/>
                        </a:rPr>
                        <a:t>Requires UmbrellaID</a:t>
                      </a: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14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143" algn="l" defTabSz="45714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286" algn="l" defTabSz="45714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430" algn="l" defTabSz="45714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573" algn="l" defTabSz="45714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5718" algn="l" defTabSz="45714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2858" algn="l" defTabSz="45714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000" algn="l" defTabSz="45714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143" algn="l" defTabSz="45714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FR" sz="1200" dirty="0">
                          <a:latin typeface="Futura Medium" panose="020B0602020204020303" pitchFamily="34" charset="-79"/>
                          <a:cs typeface="Futura Medium" panose="020B0602020204020303" pitchFamily="34" charset="-79"/>
                        </a:rPr>
                        <a:t>✅</a:t>
                      </a: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8377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28341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space réservé du contenu 1"/>
          <p:cNvSpPr txBox="1">
            <a:spLocks/>
          </p:cNvSpPr>
          <p:nvPr/>
        </p:nvSpPr>
        <p:spPr>
          <a:xfrm>
            <a:off x="169327" y="2067952"/>
            <a:ext cx="8727371" cy="2923148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1800" dirty="0" smtClean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b="1" dirty="0" smtClean="0"/>
              <a:t>EOSC Future: Scientific project</a:t>
            </a:r>
            <a:endParaRPr lang="en-GB" b="1" dirty="0"/>
          </a:p>
          <a:p>
            <a:endParaRPr lang="en-GB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7160" y="4523644"/>
            <a:ext cx="601383" cy="60138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5164" y="4515204"/>
            <a:ext cx="964717" cy="64197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415" y="4488446"/>
            <a:ext cx="956610" cy="63658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0038" y="4505172"/>
            <a:ext cx="1199495" cy="601383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99A9C217-0C2C-14BA-4814-05A285314E12}"/>
              </a:ext>
            </a:extLst>
          </p:cNvPr>
          <p:cNvGrpSpPr/>
          <p:nvPr/>
        </p:nvGrpSpPr>
        <p:grpSpPr>
          <a:xfrm>
            <a:off x="255086" y="1454981"/>
            <a:ext cx="8154646" cy="1082751"/>
            <a:chOff x="517204" y="1451006"/>
            <a:chExt cx="11208131" cy="1858103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134121A-1934-0421-068B-9AF7744CD3C6}"/>
                </a:ext>
              </a:extLst>
            </p:cNvPr>
            <p:cNvSpPr txBox="1"/>
            <p:nvPr/>
          </p:nvSpPr>
          <p:spPr>
            <a:xfrm>
              <a:off x="517204" y="2200370"/>
              <a:ext cx="952088" cy="528175"/>
            </a:xfrm>
            <a:prstGeom prst="rect">
              <a:avLst/>
            </a:prstGeom>
            <a:noFill/>
            <a:ln w="38100">
              <a:solidFill>
                <a:srgbClr val="316D96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FR" sz="1400" dirty="0">
                  <a:latin typeface="Futura Medium" panose="020B0602020204020303" pitchFamily="34" charset="-79"/>
                  <a:cs typeface="Futura Medium" panose="020B0602020204020303" pitchFamily="34" charset="-79"/>
                </a:rPr>
                <a:t>Data</a:t>
              </a:r>
              <a:endParaRPr lang="ru-RU" sz="1400" dirty="0">
                <a:latin typeface="Futura Medium" panose="020B0602020204020303" pitchFamily="34" charset="-79"/>
                <a:cs typeface="Futura Medium" panose="020B0602020204020303" pitchFamily="34" charset="-79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C387106-2625-6ED2-4743-AD514E0F465C}"/>
                </a:ext>
              </a:extLst>
            </p:cNvPr>
            <p:cNvSpPr txBox="1"/>
            <p:nvPr/>
          </p:nvSpPr>
          <p:spPr>
            <a:xfrm>
              <a:off x="2036743" y="1451006"/>
              <a:ext cx="1971564" cy="897895"/>
            </a:xfrm>
            <a:prstGeom prst="rect">
              <a:avLst/>
            </a:prstGeom>
            <a:noFill/>
            <a:ln w="38100">
              <a:solidFill>
                <a:srgbClr val="316D9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FR" sz="1400" dirty="0" smtClean="0">
                  <a:latin typeface="Futura Medium" panose="020B0602020204020303" pitchFamily="34" charset="-79"/>
                  <a:cs typeface="Futura Medium" panose="020B0602020204020303" pitchFamily="34" charset="-79"/>
                </a:rPr>
                <a:t>Open databases</a:t>
              </a:r>
              <a:endParaRPr lang="en-FR" sz="1400" dirty="0">
                <a:latin typeface="Futura Medium" panose="020B0602020204020303" pitchFamily="34" charset="-79"/>
                <a:cs typeface="Futura Medium" panose="020B0602020204020303" pitchFamily="34" charset="-79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63E158B-3858-6144-CCAA-E0E66CBF5C32}"/>
                </a:ext>
              </a:extLst>
            </p:cNvPr>
            <p:cNvSpPr txBox="1"/>
            <p:nvPr/>
          </p:nvSpPr>
          <p:spPr>
            <a:xfrm>
              <a:off x="2057329" y="2611462"/>
              <a:ext cx="1946466" cy="528175"/>
            </a:xfrm>
            <a:prstGeom prst="rect">
              <a:avLst/>
            </a:prstGeom>
            <a:noFill/>
            <a:ln w="38100">
              <a:solidFill>
                <a:srgbClr val="316D9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FR" sz="1400" dirty="0">
                  <a:latin typeface="Futura Medium" panose="020B0602020204020303" pitchFamily="34" charset="-79"/>
                  <a:cs typeface="Futura Medium" panose="020B0602020204020303" pitchFamily="34" charset="-79"/>
                </a:rPr>
                <a:t>Original data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5DBB301-1789-7B93-1212-A3375325EEFB}"/>
                </a:ext>
              </a:extLst>
            </p:cNvPr>
            <p:cNvSpPr txBox="1"/>
            <p:nvPr/>
          </p:nvSpPr>
          <p:spPr>
            <a:xfrm>
              <a:off x="4576456" y="1671771"/>
              <a:ext cx="2502902" cy="1637338"/>
            </a:xfrm>
            <a:prstGeom prst="rect">
              <a:avLst/>
            </a:prstGeom>
            <a:noFill/>
            <a:ln w="38100">
              <a:solidFill>
                <a:srgbClr val="316D9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FR" sz="1400" dirty="0">
                  <a:latin typeface="Futura Medium" panose="020B0602020204020303" pitchFamily="34" charset="-79"/>
                  <a:cs typeface="Futura Medium" panose="020B0602020204020303" pitchFamily="34" charset="-79"/>
                </a:rPr>
                <a:t>Jupyter Notebook with all prerequisites installed*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63E583B-9098-9AF9-6560-A597BEEEEEC3}"/>
                </a:ext>
              </a:extLst>
            </p:cNvPr>
            <p:cNvSpPr txBox="1"/>
            <p:nvPr/>
          </p:nvSpPr>
          <p:spPr>
            <a:xfrm>
              <a:off x="7676579" y="1595952"/>
              <a:ext cx="1971564" cy="528174"/>
            </a:xfrm>
            <a:prstGeom prst="rect">
              <a:avLst/>
            </a:prstGeom>
            <a:noFill/>
            <a:ln w="38100">
              <a:solidFill>
                <a:srgbClr val="316D9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FR" sz="1400" dirty="0">
                  <a:latin typeface="Futura Medium" panose="020B0602020204020303" pitchFamily="34" charset="-79"/>
                  <a:cs typeface="Futura Medium" panose="020B0602020204020303" pitchFamily="34" charset="-79"/>
                </a:rPr>
                <a:t>training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883BB1F-5A5A-3E63-A15A-89B8E01861CE}"/>
                </a:ext>
              </a:extLst>
            </p:cNvPr>
            <p:cNvSpPr txBox="1"/>
            <p:nvPr/>
          </p:nvSpPr>
          <p:spPr>
            <a:xfrm>
              <a:off x="7698783" y="2171831"/>
              <a:ext cx="1975284" cy="528174"/>
            </a:xfrm>
            <a:prstGeom prst="rect">
              <a:avLst/>
            </a:prstGeom>
            <a:noFill/>
            <a:ln w="38100">
              <a:solidFill>
                <a:srgbClr val="316D9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FR" sz="1400" dirty="0">
                  <a:latin typeface="Futura Medium" panose="020B0602020204020303" pitchFamily="34" charset="-79"/>
                  <a:cs typeface="Futura Medium" panose="020B0602020204020303" pitchFamily="34" charset="-79"/>
                </a:rPr>
                <a:t>re-analysis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B39E274-56D2-47E9-CCE7-599AB5092244}"/>
                </a:ext>
              </a:extLst>
            </p:cNvPr>
            <p:cNvSpPr txBox="1"/>
            <p:nvPr/>
          </p:nvSpPr>
          <p:spPr>
            <a:xfrm>
              <a:off x="7798299" y="2752024"/>
              <a:ext cx="1776253" cy="528174"/>
            </a:xfrm>
            <a:prstGeom prst="rect">
              <a:avLst/>
            </a:prstGeom>
            <a:noFill/>
            <a:ln w="38100">
              <a:solidFill>
                <a:srgbClr val="316D96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FR" sz="1400" dirty="0">
                  <a:latin typeface="Futura Medium" panose="020B0602020204020303" pitchFamily="34" charset="-79"/>
                  <a:cs typeface="Futura Medium" panose="020B0602020204020303" pitchFamily="34" charset="-79"/>
                </a:rPr>
                <a:t>own analysis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CE53B0E-4313-F2EF-554B-3CB8F264367B}"/>
                </a:ext>
              </a:extLst>
            </p:cNvPr>
            <p:cNvSpPr txBox="1"/>
            <p:nvPr/>
          </p:nvSpPr>
          <p:spPr>
            <a:xfrm>
              <a:off x="10226688" y="2380630"/>
              <a:ext cx="1498647" cy="528174"/>
            </a:xfrm>
            <a:prstGeom prst="rect">
              <a:avLst/>
            </a:prstGeom>
            <a:noFill/>
            <a:ln w="38100">
              <a:solidFill>
                <a:srgbClr val="316D96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FR" sz="1400" dirty="0">
                  <a:latin typeface="Futura Medium" panose="020B0602020204020303" pitchFamily="34" charset="-79"/>
                  <a:cs typeface="Futura Medium" panose="020B0602020204020303" pitchFamily="34" charset="-79"/>
                </a:rPr>
                <a:t>Publishing</a:t>
              </a:r>
            </a:p>
          </p:txBody>
        </p:sp>
        <p:cxnSp>
          <p:nvCxnSpPr>
            <p:cNvPr id="25" name="Elbow Connector 24">
              <a:extLst>
                <a:ext uri="{FF2B5EF4-FFF2-40B4-BE49-F238E27FC236}">
                  <a16:creationId xmlns:a16="http://schemas.microsoft.com/office/drawing/2014/main" id="{036014AD-58B3-C2E7-241D-7653B9FA1525}"/>
                </a:ext>
              </a:extLst>
            </p:cNvPr>
            <p:cNvCxnSpPr>
              <a:cxnSpLocks/>
            </p:cNvCxnSpPr>
            <p:nvPr/>
          </p:nvCxnSpPr>
          <p:spPr>
            <a:xfrm>
              <a:off x="1469292" y="2456602"/>
              <a:ext cx="601145" cy="570359"/>
            </a:xfrm>
            <a:prstGeom prst="bentConnector3">
              <a:avLst/>
            </a:prstGeom>
            <a:ln w="38100">
              <a:solidFill>
                <a:srgbClr val="316D9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Elbow Connector 25">
              <a:extLst>
                <a:ext uri="{FF2B5EF4-FFF2-40B4-BE49-F238E27FC236}">
                  <a16:creationId xmlns:a16="http://schemas.microsoft.com/office/drawing/2014/main" id="{9F0DA61D-AB22-25E9-9D3C-8506C930F3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69292" y="1886652"/>
              <a:ext cx="601145" cy="570359"/>
            </a:xfrm>
            <a:prstGeom prst="bentConnector3">
              <a:avLst/>
            </a:prstGeom>
            <a:ln w="38100">
              <a:solidFill>
                <a:srgbClr val="316D9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Elbow Connector 26">
              <a:extLst>
                <a:ext uri="{FF2B5EF4-FFF2-40B4-BE49-F238E27FC236}">
                  <a16:creationId xmlns:a16="http://schemas.microsoft.com/office/drawing/2014/main" id="{86EC1224-A7CE-7112-D3DF-80E36980DF92}"/>
                </a:ext>
              </a:extLst>
            </p:cNvPr>
            <p:cNvCxnSpPr>
              <a:cxnSpLocks/>
            </p:cNvCxnSpPr>
            <p:nvPr/>
          </p:nvCxnSpPr>
          <p:spPr>
            <a:xfrm>
              <a:off x="7088498" y="2427205"/>
              <a:ext cx="601145" cy="570359"/>
            </a:xfrm>
            <a:prstGeom prst="bentConnector3">
              <a:avLst/>
            </a:prstGeom>
            <a:ln w="38100">
              <a:solidFill>
                <a:srgbClr val="316D9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Elbow Connector 27">
              <a:extLst>
                <a:ext uri="{FF2B5EF4-FFF2-40B4-BE49-F238E27FC236}">
                  <a16:creationId xmlns:a16="http://schemas.microsoft.com/office/drawing/2014/main" id="{06874533-8F01-BE87-AE0C-5450E0DF616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88498" y="1857255"/>
              <a:ext cx="601145" cy="570359"/>
            </a:xfrm>
            <a:prstGeom prst="bentConnector3">
              <a:avLst/>
            </a:prstGeom>
            <a:ln w="38100">
              <a:solidFill>
                <a:srgbClr val="316D9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9770CBD2-5202-31DB-0F00-27F5D31272B4}"/>
                </a:ext>
              </a:extLst>
            </p:cNvPr>
            <p:cNvCxnSpPr>
              <a:cxnSpLocks/>
            </p:cNvCxnSpPr>
            <p:nvPr/>
          </p:nvCxnSpPr>
          <p:spPr>
            <a:xfrm>
              <a:off x="7389070" y="2427205"/>
              <a:ext cx="309713" cy="0"/>
            </a:xfrm>
            <a:prstGeom prst="straightConnector1">
              <a:avLst/>
            </a:prstGeom>
            <a:ln w="38100">
              <a:solidFill>
                <a:srgbClr val="316D9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FE2CA090-0227-76E3-0196-CD1B7E80C7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74067" y="2685992"/>
              <a:ext cx="552621" cy="371394"/>
            </a:xfrm>
            <a:prstGeom prst="straightConnector1">
              <a:avLst/>
            </a:prstGeom>
            <a:ln w="38100">
              <a:solidFill>
                <a:srgbClr val="316D9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5F45BC13-05A7-EFB3-1957-A216D5BF74C0}"/>
                </a:ext>
              </a:extLst>
            </p:cNvPr>
            <p:cNvCxnSpPr>
              <a:cxnSpLocks/>
            </p:cNvCxnSpPr>
            <p:nvPr/>
          </p:nvCxnSpPr>
          <p:spPr>
            <a:xfrm>
              <a:off x="9674067" y="2241508"/>
              <a:ext cx="552621" cy="371394"/>
            </a:xfrm>
            <a:prstGeom prst="straightConnector1">
              <a:avLst/>
            </a:prstGeom>
            <a:ln w="38100">
              <a:solidFill>
                <a:srgbClr val="316D9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7DB8AAAF-E9AE-39A2-89A0-9919E171DC48}"/>
                </a:ext>
              </a:extLst>
            </p:cNvPr>
            <p:cNvCxnSpPr>
              <a:cxnSpLocks/>
              <a:endCxn id="20" idx="1"/>
            </p:cNvCxnSpPr>
            <p:nvPr/>
          </p:nvCxnSpPr>
          <p:spPr>
            <a:xfrm flipV="1">
              <a:off x="4008306" y="2490441"/>
              <a:ext cx="568150" cy="475315"/>
            </a:xfrm>
            <a:prstGeom prst="straightConnector1">
              <a:avLst/>
            </a:prstGeom>
            <a:ln w="38100">
              <a:solidFill>
                <a:srgbClr val="316D9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59572B23-0C0D-54D9-BEE6-3623A4C39E69}"/>
                </a:ext>
              </a:extLst>
            </p:cNvPr>
            <p:cNvCxnSpPr>
              <a:cxnSpLocks/>
              <a:endCxn id="20" idx="1"/>
            </p:cNvCxnSpPr>
            <p:nvPr/>
          </p:nvCxnSpPr>
          <p:spPr>
            <a:xfrm>
              <a:off x="4008306" y="2055811"/>
              <a:ext cx="568150" cy="434630"/>
            </a:xfrm>
            <a:prstGeom prst="straightConnector1">
              <a:avLst/>
            </a:prstGeom>
            <a:ln w="38100">
              <a:solidFill>
                <a:srgbClr val="316D9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71E73CC5-49DF-3305-323B-A6F03480E9F7}"/>
              </a:ext>
            </a:extLst>
          </p:cNvPr>
          <p:cNvSpPr txBox="1"/>
          <p:nvPr/>
        </p:nvSpPr>
        <p:spPr>
          <a:xfrm>
            <a:off x="476741" y="3032026"/>
            <a:ext cx="74954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dirty="0" smtClean="0">
                <a:latin typeface="Futura Medium" panose="020B0602020204020303" pitchFamily="34" charset="-79"/>
                <a:cs typeface="Futura Medium" panose="020B0602020204020303" pitchFamily="34" charset="-79"/>
              </a:rPr>
              <a:t>*</a:t>
            </a:r>
            <a:r>
              <a:rPr lang="en-US" dirty="0" smtClean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en-FR" dirty="0" smtClean="0">
                <a:latin typeface="Futura Medium" panose="020B0602020204020303" pitchFamily="34" charset="-79"/>
                <a:cs typeface="Futura Medium" panose="020B0602020204020303" pitchFamily="34" charset="-79"/>
              </a:rPr>
              <a:t>IMP </a:t>
            </a:r>
            <a:r>
              <a:rPr lang="en-FR" dirty="0">
                <a:latin typeface="Futura Medium" panose="020B0602020204020303" pitchFamily="34" charset="-79"/>
                <a:cs typeface="Futura Medium" panose="020B0602020204020303" pitchFamily="34" charset="-79"/>
              </a:rPr>
              <a:t>library (foxs, rrt_sample, multi_foxs)</a:t>
            </a:r>
          </a:p>
          <a:p>
            <a:r>
              <a:rPr lang="en-US" dirty="0" smtClean="0">
                <a:latin typeface="Futura Medium" panose="020B0602020204020303" pitchFamily="34" charset="-79"/>
                <a:cs typeface="Futura Medium" panose="020B0602020204020303" pitchFamily="34" charset="-79"/>
              </a:rPr>
              <a:t>   </a:t>
            </a:r>
            <a:r>
              <a:rPr lang="en-FR" dirty="0" smtClean="0">
                <a:latin typeface="Futura Medium" panose="020B0602020204020303" pitchFamily="34" charset="-79"/>
                <a:cs typeface="Futura Medium" panose="020B0602020204020303" pitchFamily="34" charset="-79"/>
              </a:rPr>
              <a:t>Inria </a:t>
            </a:r>
            <a:r>
              <a:rPr lang="en-FR" dirty="0">
                <a:latin typeface="Futura Medium" panose="020B0602020204020303" pitchFamily="34" charset="-79"/>
                <a:cs typeface="Futura Medium" panose="020B0602020204020303" pitchFamily="34" charset="-79"/>
              </a:rPr>
              <a:t>(NOLB, Pepsi-SAXS, Pepsi-SANS)</a:t>
            </a:r>
          </a:p>
          <a:p>
            <a:r>
              <a:rPr lang="en-US" dirty="0" smtClean="0">
                <a:latin typeface="Futura Medium" panose="020B0602020204020303" pitchFamily="34" charset="-79"/>
                <a:cs typeface="Futura Medium" panose="020B0602020204020303" pitchFamily="34" charset="-79"/>
              </a:rPr>
              <a:t>   </a:t>
            </a:r>
            <a:r>
              <a:rPr lang="en-FR" dirty="0" smtClean="0">
                <a:latin typeface="Futura Medium" panose="020B0602020204020303" pitchFamily="34" charset="-79"/>
                <a:cs typeface="Futura Medium" panose="020B0602020204020303" pitchFamily="34" charset="-79"/>
              </a:rPr>
              <a:t>Python </a:t>
            </a:r>
            <a:r>
              <a:rPr lang="en-FR" dirty="0">
                <a:latin typeface="Futura Medium" panose="020B0602020204020303" pitchFamily="34" charset="-79"/>
                <a:cs typeface="Futura Medium" panose="020B0602020204020303" pitchFamily="34" charset="-79"/>
              </a:rPr>
              <a:t>packages (nglview, pytraj, pandas, matplotlib)</a:t>
            </a:r>
          </a:p>
        </p:txBody>
      </p:sp>
    </p:spTree>
    <p:extLst>
      <p:ext uri="{BB962C8B-B14F-4D97-AF65-F5344CB8AC3E}">
        <p14:creationId xmlns:p14="http://schemas.microsoft.com/office/powerpoint/2010/main" val="2994741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>
            <a:extLst>
              <a:ext uri="{FF2B5EF4-FFF2-40B4-BE49-F238E27FC236}">
                <a16:creationId xmlns:a16="http://schemas.microsoft.com/office/drawing/2014/main" id="{2F77CFF7-8DE9-1277-E40C-26C63F6722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4119" y="842228"/>
            <a:ext cx="2002806" cy="1667431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48AC2B3C-E24C-DDF1-2224-5DA8649659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3164" y="2149551"/>
            <a:ext cx="3934364" cy="2929145"/>
          </a:xfrm>
          <a:prstGeom prst="rect">
            <a:avLst/>
          </a:prstGeom>
        </p:spPr>
      </p:pic>
      <p:sp>
        <p:nvSpPr>
          <p:cNvPr id="15" name="Espace réservé du contenu 1"/>
          <p:cNvSpPr txBox="1">
            <a:spLocks/>
          </p:cNvSpPr>
          <p:nvPr/>
        </p:nvSpPr>
        <p:spPr>
          <a:xfrm>
            <a:off x="169327" y="2067952"/>
            <a:ext cx="8727371" cy="2923148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1800" dirty="0" smtClean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b="1" dirty="0" smtClean="0"/>
              <a:t>EOSC Future: SP8 walkthrough</a:t>
            </a:r>
            <a:endParaRPr lang="en-GB" b="1" dirty="0"/>
          </a:p>
          <a:p>
            <a:endParaRPr lang="en-GB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7160" y="4523644"/>
            <a:ext cx="601383" cy="60138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5164" y="4515204"/>
            <a:ext cx="964717" cy="64197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415" y="4488446"/>
            <a:ext cx="956610" cy="63658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0038" y="4505172"/>
            <a:ext cx="1199495" cy="601383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18947262-884B-28FC-F909-730453A44EE0}"/>
              </a:ext>
            </a:extLst>
          </p:cNvPr>
          <p:cNvSpPr txBox="1"/>
          <p:nvPr/>
        </p:nvSpPr>
        <p:spPr>
          <a:xfrm>
            <a:off x="219739" y="1144662"/>
            <a:ext cx="3420092" cy="923330"/>
          </a:xfrm>
          <a:prstGeom prst="rect">
            <a:avLst/>
          </a:prstGeom>
          <a:noFill/>
          <a:ln w="38100">
            <a:solidFill>
              <a:srgbClr val="316D96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FR" dirty="0">
                <a:cs typeface="Futura Medium" panose="020B0602020204020303" pitchFamily="34" charset="-79"/>
              </a:rPr>
              <a:t>STEP 1:</a:t>
            </a:r>
          </a:p>
          <a:p>
            <a:pPr algn="ctr"/>
            <a:r>
              <a:rPr lang="en-FR" dirty="0">
                <a:cs typeface="Futura Medium" panose="020B0602020204020303" pitchFamily="34" charset="-79"/>
                <a:hlinkClick r:id="rId9"/>
              </a:rPr>
              <a:t>http://replay.notebooks.egi.eu</a:t>
            </a:r>
            <a:endParaRPr lang="en-FR" dirty="0">
              <a:cs typeface="Futura Medium" panose="020B0602020204020303" pitchFamily="34" charset="-79"/>
            </a:endParaRPr>
          </a:p>
          <a:p>
            <a:pPr algn="ctr"/>
            <a:r>
              <a:rPr lang="en-FR" dirty="0" smtClean="0">
                <a:cs typeface="Futura Medium" panose="020B0602020204020303" pitchFamily="34" charset="-79"/>
              </a:rPr>
              <a:t>login </a:t>
            </a:r>
            <a:r>
              <a:rPr lang="en-US" dirty="0" smtClean="0">
                <a:cs typeface="Futura Medium" panose="020B0602020204020303" pitchFamily="34" charset="-79"/>
              </a:rPr>
              <a:t>using</a:t>
            </a:r>
            <a:r>
              <a:rPr lang="en-FR" dirty="0" smtClean="0">
                <a:cs typeface="Futura Medium" panose="020B0602020204020303" pitchFamily="34" charset="-79"/>
              </a:rPr>
              <a:t> </a:t>
            </a:r>
            <a:r>
              <a:rPr lang="en-FR" dirty="0">
                <a:cs typeface="Futura Medium" panose="020B0602020204020303" pitchFamily="34" charset="-79"/>
              </a:rPr>
              <a:t>UmbrellaID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63A0663-DE69-0948-D90A-13414780FE75}"/>
              </a:ext>
            </a:extLst>
          </p:cNvPr>
          <p:cNvSpPr txBox="1"/>
          <p:nvPr/>
        </p:nvSpPr>
        <p:spPr>
          <a:xfrm>
            <a:off x="153495" y="2509659"/>
            <a:ext cx="4045831" cy="923330"/>
          </a:xfrm>
          <a:prstGeom prst="rect">
            <a:avLst/>
          </a:prstGeom>
          <a:noFill/>
          <a:ln w="38100">
            <a:solidFill>
              <a:srgbClr val="316D96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FR" dirty="0">
                <a:cs typeface="Futura Medium" panose="020B0602020204020303" pitchFamily="34" charset="-79"/>
              </a:rPr>
              <a:t>STEP 2:</a:t>
            </a:r>
          </a:p>
          <a:p>
            <a:pPr algn="ctr"/>
            <a:r>
              <a:rPr lang="en-FR" dirty="0">
                <a:cs typeface="Futura Medium" panose="020B0602020204020303" pitchFamily="34" charset="-79"/>
                <a:hlinkClick r:id="rId10"/>
              </a:rPr>
              <a:t>https://github.com/isafiulina/sas_helper</a:t>
            </a:r>
            <a:endParaRPr lang="en-FR" dirty="0">
              <a:cs typeface="Futura Medium" panose="020B0602020204020303" pitchFamily="34" charset="-79"/>
            </a:endParaRPr>
          </a:p>
          <a:p>
            <a:pPr algn="ctr"/>
            <a:r>
              <a:rPr lang="en-FR" dirty="0">
                <a:cs typeface="Futura Medium" panose="020B0602020204020303" pitchFamily="34" charset="-79"/>
              </a:rPr>
              <a:t>binder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35542" y="3793650"/>
            <a:ext cx="3845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TO DO: Findable in EOSC Marketplace!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DB5DE4F0-E474-CF68-F08C-9CDAF0F8ABD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887311" y="842228"/>
            <a:ext cx="3009478" cy="1386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718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space réservé du contenu 1"/>
          <p:cNvSpPr txBox="1">
            <a:spLocks/>
          </p:cNvSpPr>
          <p:nvPr/>
        </p:nvSpPr>
        <p:spPr>
          <a:xfrm>
            <a:off x="169327" y="2067952"/>
            <a:ext cx="8727371" cy="2923148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1800" dirty="0" smtClean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b="1" dirty="0" smtClean="0"/>
              <a:t>EOSC Future: SP8 walkthrough</a:t>
            </a:r>
            <a:endParaRPr lang="en-GB" b="1" dirty="0"/>
          </a:p>
          <a:p>
            <a:endParaRPr lang="en-GB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7160" y="4523644"/>
            <a:ext cx="601383" cy="60138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5164" y="4515204"/>
            <a:ext cx="964717" cy="64197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415" y="4488446"/>
            <a:ext cx="956610" cy="63658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0038" y="4505172"/>
            <a:ext cx="1199495" cy="60138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8A98844-21D7-DC4F-EEA8-1A4463E4112B}"/>
              </a:ext>
            </a:extLst>
          </p:cNvPr>
          <p:cNvSpPr txBox="1"/>
          <p:nvPr/>
        </p:nvSpPr>
        <p:spPr>
          <a:xfrm>
            <a:off x="117231" y="1433129"/>
            <a:ext cx="3327933" cy="923330"/>
          </a:xfrm>
          <a:prstGeom prst="rect">
            <a:avLst/>
          </a:prstGeom>
          <a:noFill/>
          <a:ln w="38100">
            <a:solidFill>
              <a:srgbClr val="316D96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FR" dirty="0">
                <a:cs typeface="Futura Medium" panose="020B0602020204020303" pitchFamily="34" charset="-79"/>
              </a:rPr>
              <a:t>STEP 3:</a:t>
            </a:r>
          </a:p>
          <a:p>
            <a:pPr algn="ctr"/>
            <a:r>
              <a:rPr lang="en-FR" dirty="0">
                <a:cs typeface="Futura Medium" panose="020B0602020204020303" pitchFamily="34" charset="-79"/>
              </a:rPr>
              <a:t>Jupyter Notebook environment</a:t>
            </a:r>
          </a:p>
          <a:p>
            <a:pPr algn="ctr"/>
            <a:r>
              <a:rPr lang="en-FR" dirty="0">
                <a:cs typeface="Futura Medium" panose="020B0602020204020303" pitchFamily="34" charset="-79"/>
              </a:rPr>
              <a:t>(upload data or </a:t>
            </a:r>
            <a:r>
              <a:rPr lang="en-US" dirty="0" smtClean="0">
                <a:cs typeface="Futura Medium" panose="020B0602020204020303" pitchFamily="34" charset="-79"/>
              </a:rPr>
              <a:t>go to </a:t>
            </a:r>
            <a:r>
              <a:rPr lang="en-FR" dirty="0" smtClean="0">
                <a:cs typeface="Futura Medium" panose="020B0602020204020303" pitchFamily="34" charset="-79"/>
              </a:rPr>
              <a:t>Notebook</a:t>
            </a:r>
            <a:r>
              <a:rPr lang="en-FR" dirty="0">
                <a:cs typeface="Futura Medium" panose="020B0602020204020303" pitchFamily="34" charset="-79"/>
              </a:rPr>
              <a:t>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5F6B42D-7CC3-0C00-D5C5-7AC7A3D297B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23704" y="852253"/>
            <a:ext cx="4751397" cy="175816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B8D8F774-7630-39BE-71C0-747137CBFC1E}"/>
              </a:ext>
            </a:extLst>
          </p:cNvPr>
          <p:cNvSpPr txBox="1"/>
          <p:nvPr/>
        </p:nvSpPr>
        <p:spPr>
          <a:xfrm>
            <a:off x="120795" y="2668116"/>
            <a:ext cx="3335095" cy="646331"/>
          </a:xfrm>
          <a:prstGeom prst="rect">
            <a:avLst/>
          </a:prstGeom>
          <a:noFill/>
          <a:ln w="38100">
            <a:solidFill>
              <a:srgbClr val="316D96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FR" dirty="0">
                <a:cs typeface="Futura Medium" panose="020B0602020204020303" pitchFamily="34" charset="-79"/>
              </a:rPr>
              <a:t>STEP 4:</a:t>
            </a:r>
          </a:p>
          <a:p>
            <a:pPr algn="ctr"/>
            <a:r>
              <a:rPr lang="en-FR" dirty="0">
                <a:cs typeface="Futura Medium" panose="020B0602020204020303" pitchFamily="34" charset="-79"/>
              </a:rPr>
              <a:t>Scientific background provided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328C749E-4470-ED1D-8ADC-A28591B6D6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40163" y="2277815"/>
            <a:ext cx="4757292" cy="270246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E8A98844-21D7-DC4F-EEA8-1A4463E4112B}"/>
              </a:ext>
            </a:extLst>
          </p:cNvPr>
          <p:cNvSpPr txBox="1"/>
          <p:nvPr/>
        </p:nvSpPr>
        <p:spPr>
          <a:xfrm>
            <a:off x="110069" y="3743189"/>
            <a:ext cx="3335095" cy="646331"/>
          </a:xfrm>
          <a:prstGeom prst="rect">
            <a:avLst/>
          </a:prstGeom>
          <a:noFill/>
          <a:ln w="38100">
            <a:solidFill>
              <a:srgbClr val="316D96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FR" dirty="0">
                <a:cs typeface="Futura Medium" panose="020B0602020204020303" pitchFamily="34" charset="-79"/>
              </a:rPr>
              <a:t>STEP 5:</a:t>
            </a:r>
          </a:p>
          <a:p>
            <a:pPr algn="ctr"/>
            <a:r>
              <a:rPr lang="en-FR" dirty="0">
                <a:cs typeface="Futura Medium" panose="020B0602020204020303" pitchFamily="34" charset="-79"/>
              </a:rPr>
              <a:t>Module </a:t>
            </a:r>
            <a:r>
              <a:rPr lang="en-US" dirty="0" smtClean="0">
                <a:cs typeface="Futura Medium" panose="020B0602020204020303" pitchFamily="34" charset="-79"/>
              </a:rPr>
              <a:t>explanations</a:t>
            </a:r>
            <a:endParaRPr lang="en-FR" dirty="0"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367429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ILL 2016_slides V1">
  <a:themeElements>
    <a:clrScheme name="ILL 2">
      <a:dk1>
        <a:srgbClr val="000000"/>
      </a:dk1>
      <a:lt1>
        <a:srgbClr val="FFFFFF"/>
      </a:lt1>
      <a:dk2>
        <a:srgbClr val="007CB0"/>
      </a:dk2>
      <a:lt2>
        <a:srgbClr val="FFFFFF"/>
      </a:lt2>
      <a:accent1>
        <a:srgbClr val="95ACBA"/>
      </a:accent1>
      <a:accent2>
        <a:srgbClr val="009FE3"/>
      </a:accent2>
      <a:accent3>
        <a:srgbClr val="004899"/>
      </a:accent3>
      <a:accent4>
        <a:srgbClr val="73B1C3"/>
      </a:accent4>
      <a:accent5>
        <a:srgbClr val="A2C73B"/>
      </a:accent5>
      <a:accent6>
        <a:srgbClr val="869C80"/>
      </a:accent6>
      <a:hlink>
        <a:srgbClr val="E6007E"/>
      </a:hlink>
      <a:folHlink>
        <a:srgbClr val="AF12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ILL 2016_slides V1">
  <a:themeElements>
    <a:clrScheme name="ILL 2">
      <a:dk1>
        <a:srgbClr val="000000"/>
      </a:dk1>
      <a:lt1>
        <a:srgbClr val="FFFFFF"/>
      </a:lt1>
      <a:dk2>
        <a:srgbClr val="007CB0"/>
      </a:dk2>
      <a:lt2>
        <a:srgbClr val="FFFFFF"/>
      </a:lt2>
      <a:accent1>
        <a:srgbClr val="95ACBA"/>
      </a:accent1>
      <a:accent2>
        <a:srgbClr val="009FE3"/>
      </a:accent2>
      <a:accent3>
        <a:srgbClr val="004899"/>
      </a:accent3>
      <a:accent4>
        <a:srgbClr val="73B1C3"/>
      </a:accent4>
      <a:accent5>
        <a:srgbClr val="A2C73B"/>
      </a:accent5>
      <a:accent6>
        <a:srgbClr val="869C80"/>
      </a:accent6>
      <a:hlink>
        <a:srgbClr val="E6007E"/>
      </a:hlink>
      <a:folHlink>
        <a:srgbClr val="AF12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ILL 2016_slides V2">
  <a:themeElements>
    <a:clrScheme name="ILL 2">
      <a:dk1>
        <a:srgbClr val="000000"/>
      </a:dk1>
      <a:lt1>
        <a:srgbClr val="FFFFFF"/>
      </a:lt1>
      <a:dk2>
        <a:srgbClr val="007CB0"/>
      </a:dk2>
      <a:lt2>
        <a:srgbClr val="FFFFFF"/>
      </a:lt2>
      <a:accent1>
        <a:srgbClr val="95ACBA"/>
      </a:accent1>
      <a:accent2>
        <a:srgbClr val="009FE3"/>
      </a:accent2>
      <a:accent3>
        <a:srgbClr val="004899"/>
      </a:accent3>
      <a:accent4>
        <a:srgbClr val="73B1C3"/>
      </a:accent4>
      <a:accent5>
        <a:srgbClr val="A2C73B"/>
      </a:accent5>
      <a:accent6>
        <a:srgbClr val="869C80"/>
      </a:accent6>
      <a:hlink>
        <a:srgbClr val="E6007E"/>
      </a:hlink>
      <a:folHlink>
        <a:srgbClr val="AF12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ILL 2016_slides V3">
  <a:themeElements>
    <a:clrScheme name="ILL 2">
      <a:dk1>
        <a:srgbClr val="000000"/>
      </a:dk1>
      <a:lt1>
        <a:srgbClr val="FFFFFF"/>
      </a:lt1>
      <a:dk2>
        <a:srgbClr val="007CB0"/>
      </a:dk2>
      <a:lt2>
        <a:srgbClr val="FFFFFF"/>
      </a:lt2>
      <a:accent1>
        <a:srgbClr val="95ACBA"/>
      </a:accent1>
      <a:accent2>
        <a:srgbClr val="009FE3"/>
      </a:accent2>
      <a:accent3>
        <a:srgbClr val="004899"/>
      </a:accent3>
      <a:accent4>
        <a:srgbClr val="73B1C3"/>
      </a:accent4>
      <a:accent5>
        <a:srgbClr val="A2C73B"/>
      </a:accent5>
      <a:accent6>
        <a:srgbClr val="869C80"/>
      </a:accent6>
      <a:hlink>
        <a:srgbClr val="E6007E"/>
      </a:hlink>
      <a:folHlink>
        <a:srgbClr val="AF12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64202</TotalTime>
  <Words>496</Words>
  <Application>Microsoft Office PowerPoint</Application>
  <PresentationFormat>On-screen Show (16:9)</PresentationFormat>
  <Paragraphs>130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14</vt:i4>
      </vt:variant>
    </vt:vector>
  </HeadingPairs>
  <TitlesOfParts>
    <vt:vector size="29" baseType="lpstr">
      <vt:lpstr>Arial</vt:lpstr>
      <vt:lpstr>Calibri</vt:lpstr>
      <vt:lpstr>Calibri Light</vt:lpstr>
      <vt:lpstr>Courier New</vt:lpstr>
      <vt:lpstr>Futura Medium</vt:lpstr>
      <vt:lpstr>Impact</vt:lpstr>
      <vt:lpstr>Segoe UI Emoji</vt:lpstr>
      <vt:lpstr>Verdana</vt:lpstr>
      <vt:lpstr>Verdana Bold</vt:lpstr>
      <vt:lpstr>Wingdings</vt:lpstr>
      <vt:lpstr>1_ILL 2016_slides V1</vt:lpstr>
      <vt:lpstr>ILL 2016_slides V1</vt:lpstr>
      <vt:lpstr>Custom Design</vt:lpstr>
      <vt:lpstr>ILL 2016_slides V2</vt:lpstr>
      <vt:lpstr>ILL 2016_slides V3</vt:lpstr>
      <vt:lpstr>Science Project 8: PaNOSC – Dynamics of biological processes using Small Angle Scattering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Microsoft Corp.</dc:creator>
  <cp:lastModifiedBy>Miguel Angel Gonzalez</cp:lastModifiedBy>
  <cp:revision>703</cp:revision>
  <dcterms:created xsi:type="dcterms:W3CDTF">2016-07-01T08:53:11Z</dcterms:created>
  <dcterms:modified xsi:type="dcterms:W3CDTF">2023-09-15T16:11:49Z</dcterms:modified>
</cp:coreProperties>
</file>